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" charset="1" panose="020B0503030202020304"/>
      <p:regular r:id="rId10"/>
    </p:embeddedFont>
    <p:embeddedFont>
      <p:font typeface="Clear Sans Bold" charset="1" panose="020B0803030202020304"/>
      <p:regular r:id="rId11"/>
    </p:embeddedFont>
    <p:embeddedFont>
      <p:font typeface="Clear Sans Italics" charset="1" panose="020B0503030202090304"/>
      <p:regular r:id="rId12"/>
    </p:embeddedFont>
    <p:embeddedFont>
      <p:font typeface="Clear Sans Bold Italics" charset="1" panose="020B0803030202090304"/>
      <p:regular r:id="rId13"/>
    </p:embeddedFont>
    <p:embeddedFont>
      <p:font typeface="Clear Sans Thin" charset="1" panose="020B0203030202020304"/>
      <p:regular r:id="rId14"/>
    </p:embeddedFont>
    <p:embeddedFont>
      <p:font typeface="Clear Sans Light" charset="1" panose="020B0303030202020304"/>
      <p:regular r:id="rId15"/>
    </p:embeddedFont>
    <p:embeddedFont>
      <p:font typeface="Clear Sans Medium" charset="1" panose="020B0603030202020304"/>
      <p:regular r:id="rId16"/>
    </p:embeddedFont>
    <p:embeddedFont>
      <p:font typeface="Clear Sans Medium Italics" charset="1" panose="020B0603030202090304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133594"/>
            <a:ext cx="4022227" cy="4420774"/>
            <a:chOff x="0" y="0"/>
            <a:chExt cx="2566061" cy="28203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66061" cy="2820323"/>
            </a:xfrm>
            <a:custGeom>
              <a:avLst/>
              <a:gdLst/>
              <a:ahLst/>
              <a:cxnLst/>
              <a:rect r="r" b="b" t="t" l="l"/>
              <a:pathLst>
                <a:path h="2820323" w="2566061">
                  <a:moveTo>
                    <a:pt x="2441601" y="2820322"/>
                  </a:moveTo>
                  <a:lnTo>
                    <a:pt x="124460" y="2820322"/>
                  </a:lnTo>
                  <a:cubicBezTo>
                    <a:pt x="55880" y="2820322"/>
                    <a:pt x="0" y="2764443"/>
                    <a:pt x="0" y="26958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41601" y="0"/>
                  </a:lnTo>
                  <a:cubicBezTo>
                    <a:pt x="2510181" y="0"/>
                    <a:pt x="2566061" y="55880"/>
                    <a:pt x="2566061" y="124460"/>
                  </a:cubicBezTo>
                  <a:lnTo>
                    <a:pt x="2566061" y="2695863"/>
                  </a:lnTo>
                  <a:cubicBezTo>
                    <a:pt x="2566061" y="2764443"/>
                    <a:pt x="2510181" y="2820323"/>
                    <a:pt x="2441601" y="2820323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0"/>
            <a:ext cx="4022227" cy="6181219"/>
          </a:xfrm>
          <a:custGeom>
            <a:avLst/>
            <a:gdLst/>
            <a:ahLst/>
            <a:cxnLst/>
            <a:rect r="r" b="b" t="t" l="l"/>
            <a:pathLst>
              <a:path h="6181219" w="4022227">
                <a:moveTo>
                  <a:pt x="0" y="0"/>
                </a:moveTo>
                <a:lnTo>
                  <a:pt x="4022227" y="0"/>
                </a:lnTo>
                <a:lnTo>
                  <a:pt x="4022227" y="6181219"/>
                </a:lnTo>
                <a:lnTo>
                  <a:pt x="0" y="6181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46" r="-67587" b="-6033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6181219"/>
            <a:ext cx="4022227" cy="1276113"/>
            <a:chOff x="0" y="0"/>
            <a:chExt cx="5362969" cy="1701484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5362969" cy="1701484"/>
            </a:xfrm>
            <a:prstGeom prst="rect">
              <a:avLst/>
            </a:prstGeom>
            <a:solidFill>
              <a:srgbClr val="41DDFF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670842" y="485617"/>
              <a:ext cx="3991369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FFF616"/>
                  </a:solidFill>
                  <a:latin typeface="Clear Sans"/>
                </a:rPr>
                <a:t>Tom Schuster 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03132" y="7988554"/>
            <a:ext cx="2993527" cy="1698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2"/>
              </a:lnSpc>
            </a:pPr>
            <a:r>
              <a:rPr lang="en-US" sz="1600">
                <a:solidFill>
                  <a:srgbClr val="000000"/>
                </a:solidFill>
                <a:latin typeface="Clear Sans"/>
              </a:rPr>
              <a:t>Position: Marketing Manager</a:t>
            </a:r>
          </a:p>
          <a:p>
            <a:pPr algn="ctr">
              <a:lnSpc>
                <a:spcPts val="2272"/>
              </a:lnSpc>
            </a:pPr>
            <a:r>
              <a:rPr lang="en-US" sz="1600">
                <a:solidFill>
                  <a:srgbClr val="000000"/>
                </a:solidFill>
                <a:latin typeface="Clear Sans"/>
              </a:rPr>
              <a:t>Abteilung: Marketing &amp; Communications</a:t>
            </a:r>
          </a:p>
          <a:p>
            <a:pPr algn="ctr">
              <a:lnSpc>
                <a:spcPts val="2272"/>
              </a:lnSpc>
            </a:pPr>
            <a:r>
              <a:rPr lang="en-US" sz="1600">
                <a:solidFill>
                  <a:srgbClr val="000000"/>
                </a:solidFill>
                <a:latin typeface="Clear Sans"/>
              </a:rPr>
              <a:t>Office: München</a:t>
            </a:r>
          </a:p>
          <a:p>
            <a:pPr algn="ctr">
              <a:lnSpc>
                <a:spcPts val="2272"/>
              </a:lnSpc>
            </a:pPr>
            <a:r>
              <a:rPr lang="en-US" sz="1600">
                <a:solidFill>
                  <a:srgbClr val="000000"/>
                </a:solidFill>
                <a:latin typeface="Clear Sans"/>
              </a:rPr>
              <a:t>E-Mail: tom.s@beispiel.de</a:t>
            </a:r>
          </a:p>
          <a:p>
            <a:pPr algn="ctr" marL="0" indent="0" lvl="0">
              <a:lnSpc>
                <a:spcPts val="2272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Clear Sans"/>
              </a:rPr>
              <a:t>Mobil: 0171 000 0000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080292" y="1028700"/>
            <a:ext cx="2953346" cy="766009"/>
            <a:chOff x="0" y="0"/>
            <a:chExt cx="3937794" cy="1021345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3937794" cy="1021345"/>
              <a:chOff x="0" y="0"/>
              <a:chExt cx="7379001" cy="191389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37900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7379001">
                    <a:moveTo>
                      <a:pt x="7379001" y="956945"/>
                    </a:moveTo>
                    <a:cubicBezTo>
                      <a:pt x="7379001" y="1485392"/>
                      <a:pt x="6950629" y="1913890"/>
                      <a:pt x="6422055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6422055" y="0"/>
                    </a:lnTo>
                    <a:cubicBezTo>
                      <a:pt x="6950503" y="0"/>
                      <a:pt x="7379001" y="428371"/>
                      <a:pt x="7379001" y="956945"/>
                    </a:cubicBezTo>
                    <a:close/>
                  </a:path>
                </a:pathLst>
              </a:custGeom>
              <a:solidFill>
                <a:srgbClr val="FFF61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471605" y="269372"/>
              <a:ext cx="2994584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lear Sans"/>
                </a:rPr>
                <a:t>SEA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304137" y="1028700"/>
            <a:ext cx="2953346" cy="766009"/>
            <a:chOff x="0" y="0"/>
            <a:chExt cx="3937794" cy="102134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3937794" cy="1021345"/>
              <a:chOff x="0" y="0"/>
              <a:chExt cx="7379001" cy="19138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37900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7379001">
                    <a:moveTo>
                      <a:pt x="7379001" y="956945"/>
                    </a:moveTo>
                    <a:cubicBezTo>
                      <a:pt x="7379001" y="1485392"/>
                      <a:pt x="6950629" y="1913890"/>
                      <a:pt x="6422055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6422055" y="0"/>
                    </a:lnTo>
                    <a:cubicBezTo>
                      <a:pt x="6950503" y="0"/>
                      <a:pt x="7379001" y="428371"/>
                      <a:pt x="7379001" y="956945"/>
                    </a:cubicBezTo>
                    <a:close/>
                  </a:path>
                </a:pathLst>
              </a:custGeom>
              <a:solidFill>
                <a:srgbClr val="FFF616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471605" y="269372"/>
              <a:ext cx="2994584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lear Sans"/>
                </a:rPr>
                <a:t>SEO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080292" y="2061392"/>
            <a:ext cx="2953346" cy="766009"/>
            <a:chOff x="0" y="0"/>
            <a:chExt cx="3937794" cy="1021345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3937794" cy="1021345"/>
              <a:chOff x="0" y="0"/>
              <a:chExt cx="7379001" cy="19138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37900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7379001">
                    <a:moveTo>
                      <a:pt x="7379001" y="956945"/>
                    </a:moveTo>
                    <a:cubicBezTo>
                      <a:pt x="7379001" y="1485392"/>
                      <a:pt x="6950629" y="1913890"/>
                      <a:pt x="6422055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6422055" y="0"/>
                    </a:lnTo>
                    <a:cubicBezTo>
                      <a:pt x="6950503" y="0"/>
                      <a:pt x="7379001" y="428371"/>
                      <a:pt x="7379001" y="956945"/>
                    </a:cubicBezTo>
                    <a:close/>
                  </a:path>
                </a:pathLst>
              </a:custGeom>
              <a:solidFill>
                <a:srgbClr val="FFF616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471605" y="269372"/>
              <a:ext cx="2994584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lear Sans"/>
                </a:rPr>
                <a:t>META ADS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304137" y="2061392"/>
            <a:ext cx="2953346" cy="766009"/>
            <a:chOff x="0" y="0"/>
            <a:chExt cx="3937794" cy="1021345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937794" cy="1021345"/>
              <a:chOff x="0" y="0"/>
              <a:chExt cx="7379001" cy="191389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737900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7379001">
                    <a:moveTo>
                      <a:pt x="7379001" y="956945"/>
                    </a:moveTo>
                    <a:cubicBezTo>
                      <a:pt x="7379001" y="1485392"/>
                      <a:pt x="6950629" y="1913890"/>
                      <a:pt x="6422055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6422055" y="0"/>
                    </a:lnTo>
                    <a:cubicBezTo>
                      <a:pt x="6950503" y="0"/>
                      <a:pt x="7379001" y="428371"/>
                      <a:pt x="7379001" y="956945"/>
                    </a:cubicBezTo>
                    <a:close/>
                  </a:path>
                </a:pathLst>
              </a:custGeom>
              <a:solidFill>
                <a:srgbClr val="FFF61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364698" y="269372"/>
              <a:ext cx="3208398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Clear Sans"/>
                </a:rPr>
                <a:t>CAMPAIGNS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4766994" y="1100207"/>
            <a:ext cx="5570348" cy="1548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3"/>
              </a:lnSpc>
            </a:pPr>
            <a:r>
              <a:rPr lang="en-US" sz="2199">
                <a:solidFill>
                  <a:srgbClr val="000000"/>
                </a:solidFill>
                <a:latin typeface="Clear Sans"/>
              </a:rPr>
              <a:t>Hi, ich bin Tom und ich brenne fürs Online Marketing. Ich bin erst seit kurzem an Bord und freue mich, mich mit neuen Kolleg:innen zu vernetzen. </a:t>
            </a:r>
          </a:p>
        </p:txBody>
      </p:sp>
      <p:sp>
        <p:nvSpPr>
          <p:cNvPr name="AutoShape 26" id="26"/>
          <p:cNvSpPr/>
          <p:nvPr/>
        </p:nvSpPr>
        <p:spPr>
          <a:xfrm rot="0">
            <a:off x="4774736" y="3467614"/>
            <a:ext cx="4835767" cy="0"/>
          </a:xfrm>
          <a:prstGeom prst="line">
            <a:avLst/>
          </a:prstGeom>
          <a:ln cap="rnd" w="47625">
            <a:solidFill>
              <a:srgbClr val="000000">
                <a:alpha val="10980"/>
              </a:srgbClr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4766994" y="3972557"/>
            <a:ext cx="4835767" cy="1222311"/>
            <a:chOff x="0" y="0"/>
            <a:chExt cx="6447689" cy="1629748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782955"/>
              <a:ext cx="6447689" cy="8467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10211" indent="-205106" lvl="1">
                <a:lnSpc>
                  <a:spcPts val="2698"/>
                </a:lnSpc>
                <a:buFont typeface="Arial"/>
                <a:buChar char="•"/>
              </a:pPr>
              <a:r>
                <a:rPr lang="en-US" sz="1900">
                  <a:solidFill>
                    <a:srgbClr val="000000"/>
                  </a:solidFill>
                  <a:latin typeface="Clear Sans"/>
                </a:rPr>
                <a:t>08/2023 - heute: Beispielunternehmen</a:t>
              </a:r>
            </a:p>
            <a:p>
              <a:pPr marL="410211" indent="-205106" lvl="1">
                <a:lnSpc>
                  <a:spcPts val="2698"/>
                </a:lnSpc>
                <a:buFont typeface="Arial"/>
                <a:buChar char="•"/>
              </a:pPr>
              <a:r>
                <a:rPr lang="en-US" sz="1900">
                  <a:solidFill>
                    <a:srgbClr val="000000"/>
                  </a:solidFill>
                  <a:latin typeface="Clear Sans"/>
                </a:rPr>
                <a:t>05/2021 - 07/2023: Beispielagentur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0"/>
              <a:ext cx="6447689" cy="48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8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41DDFF"/>
                  </a:solidFill>
                  <a:latin typeface="Clear Sans"/>
                </a:rPr>
                <a:t>ERFAHRUNG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030392" y="3515239"/>
            <a:ext cx="7228908" cy="2665980"/>
            <a:chOff x="0" y="0"/>
            <a:chExt cx="4611829" cy="170081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611829" cy="1700816"/>
            </a:xfrm>
            <a:custGeom>
              <a:avLst/>
              <a:gdLst/>
              <a:ahLst/>
              <a:cxnLst/>
              <a:rect r="r" b="b" t="t" l="l"/>
              <a:pathLst>
                <a:path h="1700816" w="4611829">
                  <a:moveTo>
                    <a:pt x="4487369" y="1700816"/>
                  </a:moveTo>
                  <a:lnTo>
                    <a:pt x="124460" y="1700816"/>
                  </a:lnTo>
                  <a:cubicBezTo>
                    <a:pt x="55880" y="1700816"/>
                    <a:pt x="0" y="1644936"/>
                    <a:pt x="0" y="1576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87369" y="0"/>
                  </a:lnTo>
                  <a:cubicBezTo>
                    <a:pt x="4555949" y="0"/>
                    <a:pt x="4611829" y="55880"/>
                    <a:pt x="4611829" y="124460"/>
                  </a:cubicBezTo>
                  <a:lnTo>
                    <a:pt x="4611829" y="1576356"/>
                  </a:lnTo>
                  <a:cubicBezTo>
                    <a:pt x="4611829" y="1644936"/>
                    <a:pt x="4555949" y="1700816"/>
                    <a:pt x="4487369" y="1700816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10418158" y="4572664"/>
            <a:ext cx="2255784" cy="97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Französisch</a:t>
            </a:r>
          </a:p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Englisch</a:t>
            </a:r>
          </a:p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Deutsch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418158" y="3992592"/>
            <a:ext cx="225578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41DDFF"/>
                </a:solidFill>
                <a:latin typeface="Clear Sans"/>
              </a:rPr>
              <a:t>SPRACHEN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3049531" y="4601239"/>
            <a:ext cx="3878171" cy="193909"/>
            <a:chOff x="0" y="0"/>
            <a:chExt cx="5170895" cy="258545"/>
          </a:xfrm>
        </p:grpSpPr>
        <p:grpSp>
          <p:nvGrpSpPr>
            <p:cNvPr name="Group 35" id="35"/>
            <p:cNvGrpSpPr>
              <a:grpSpLocks noChangeAspect="true"/>
            </p:cNvGrpSpPr>
            <p:nvPr/>
          </p:nvGrpSpPr>
          <p:grpSpPr>
            <a:xfrm rot="0">
              <a:off x="0" y="0"/>
              <a:ext cx="5170895" cy="258545"/>
              <a:chOff x="0" y="0"/>
              <a:chExt cx="1270000" cy="635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-1568" y="-51"/>
                <a:ext cx="1273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1273136">
                    <a:moveTo>
                      <a:pt x="33318" y="51"/>
                    </a:moveTo>
                    <a:lnTo>
                      <a:pt x="1239818" y="51"/>
                    </a:lnTo>
                    <a:cubicBezTo>
                      <a:pt x="1251195" y="0"/>
                      <a:pt x="1261730" y="6040"/>
                      <a:pt x="1267433" y="15885"/>
                    </a:cubicBezTo>
                    <a:cubicBezTo>
                      <a:pt x="1273136" y="25729"/>
                      <a:pt x="1273136" y="37873"/>
                      <a:pt x="1267433" y="47717"/>
                    </a:cubicBezTo>
                    <a:cubicBezTo>
                      <a:pt x="1261730" y="57562"/>
                      <a:pt x="1251195" y="63602"/>
                      <a:pt x="1239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-1568" y="-51"/>
                <a:ext cx="257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257136">
                    <a:moveTo>
                      <a:pt x="33318" y="51"/>
                    </a:moveTo>
                    <a:lnTo>
                      <a:pt x="223818" y="51"/>
                    </a:lnTo>
                    <a:cubicBezTo>
                      <a:pt x="235195" y="0"/>
                      <a:pt x="245730" y="6040"/>
                      <a:pt x="251433" y="15885"/>
                    </a:cubicBezTo>
                    <a:cubicBezTo>
                      <a:pt x="257136" y="25729"/>
                      <a:pt x="257136" y="37873"/>
                      <a:pt x="251433" y="47717"/>
                    </a:cubicBezTo>
                    <a:cubicBezTo>
                      <a:pt x="245730" y="57562"/>
                      <a:pt x="235195" y="63602"/>
                      <a:pt x="223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41DDFF"/>
              </a:solidFill>
            </p:spPr>
          </p:sp>
        </p:grpSp>
      </p:grpSp>
      <p:grpSp>
        <p:nvGrpSpPr>
          <p:cNvPr name="Group 38" id="38"/>
          <p:cNvGrpSpPr/>
          <p:nvPr/>
        </p:nvGrpSpPr>
        <p:grpSpPr>
          <a:xfrm rot="0">
            <a:off x="13049531" y="4967786"/>
            <a:ext cx="3878171" cy="193909"/>
            <a:chOff x="0" y="0"/>
            <a:chExt cx="5170895" cy="258545"/>
          </a:xfrm>
        </p:grpSpPr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0">
              <a:off x="0" y="0"/>
              <a:ext cx="5170895" cy="258545"/>
              <a:chOff x="0" y="0"/>
              <a:chExt cx="1270000" cy="635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-1568" y="-51"/>
                <a:ext cx="1273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1273136">
                    <a:moveTo>
                      <a:pt x="33318" y="51"/>
                    </a:moveTo>
                    <a:lnTo>
                      <a:pt x="1239818" y="51"/>
                    </a:lnTo>
                    <a:cubicBezTo>
                      <a:pt x="1251195" y="0"/>
                      <a:pt x="1261730" y="6040"/>
                      <a:pt x="1267433" y="15885"/>
                    </a:cubicBezTo>
                    <a:cubicBezTo>
                      <a:pt x="1273136" y="25729"/>
                      <a:pt x="1273136" y="37873"/>
                      <a:pt x="1267433" y="47717"/>
                    </a:cubicBezTo>
                    <a:cubicBezTo>
                      <a:pt x="1261730" y="57562"/>
                      <a:pt x="1251195" y="63602"/>
                      <a:pt x="1239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1" id="41"/>
              <p:cNvSpPr/>
              <p:nvPr/>
            </p:nvSpPr>
            <p:spPr>
              <a:xfrm flipH="false" flipV="false" rot="0">
                <a:off x="-1568" y="-51"/>
                <a:ext cx="1019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1019136">
                    <a:moveTo>
                      <a:pt x="33318" y="51"/>
                    </a:moveTo>
                    <a:lnTo>
                      <a:pt x="985818" y="51"/>
                    </a:lnTo>
                    <a:cubicBezTo>
                      <a:pt x="997195" y="0"/>
                      <a:pt x="1007730" y="6040"/>
                      <a:pt x="1013433" y="15885"/>
                    </a:cubicBezTo>
                    <a:cubicBezTo>
                      <a:pt x="1019136" y="25729"/>
                      <a:pt x="1019136" y="37873"/>
                      <a:pt x="1013433" y="47717"/>
                    </a:cubicBezTo>
                    <a:cubicBezTo>
                      <a:pt x="1007730" y="57562"/>
                      <a:pt x="997195" y="63602"/>
                      <a:pt x="985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41DDFF"/>
              </a:solidFill>
            </p:spPr>
          </p:sp>
        </p:grpSp>
      </p:grpSp>
      <p:grpSp>
        <p:nvGrpSpPr>
          <p:cNvPr name="Group 42" id="42"/>
          <p:cNvGrpSpPr/>
          <p:nvPr/>
        </p:nvGrpSpPr>
        <p:grpSpPr>
          <a:xfrm rot="0">
            <a:off x="13049531" y="5334334"/>
            <a:ext cx="3878171" cy="193909"/>
            <a:chOff x="0" y="0"/>
            <a:chExt cx="5170895" cy="258545"/>
          </a:xfrm>
        </p:grpSpPr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0">
              <a:off x="0" y="0"/>
              <a:ext cx="5170895" cy="258545"/>
              <a:chOff x="0" y="0"/>
              <a:chExt cx="1270000" cy="635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-1568" y="-51"/>
                <a:ext cx="1273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1273136">
                    <a:moveTo>
                      <a:pt x="33318" y="51"/>
                    </a:moveTo>
                    <a:lnTo>
                      <a:pt x="1239818" y="51"/>
                    </a:lnTo>
                    <a:cubicBezTo>
                      <a:pt x="1251195" y="0"/>
                      <a:pt x="1261730" y="6040"/>
                      <a:pt x="1267433" y="15885"/>
                    </a:cubicBezTo>
                    <a:cubicBezTo>
                      <a:pt x="1273136" y="25729"/>
                      <a:pt x="1273136" y="37873"/>
                      <a:pt x="1267433" y="47717"/>
                    </a:cubicBezTo>
                    <a:cubicBezTo>
                      <a:pt x="1261730" y="57562"/>
                      <a:pt x="1251195" y="63602"/>
                      <a:pt x="1239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 flipH="false" flipV="false" rot="0">
                <a:off x="-1568" y="-51"/>
                <a:ext cx="1273136" cy="63602"/>
              </a:xfrm>
              <a:custGeom>
                <a:avLst/>
                <a:gdLst/>
                <a:ahLst/>
                <a:cxnLst/>
                <a:rect r="r" b="b" t="t" l="l"/>
                <a:pathLst>
                  <a:path h="63602" w="1273136">
                    <a:moveTo>
                      <a:pt x="33318" y="51"/>
                    </a:moveTo>
                    <a:lnTo>
                      <a:pt x="1239818" y="51"/>
                    </a:lnTo>
                    <a:cubicBezTo>
                      <a:pt x="1251195" y="0"/>
                      <a:pt x="1261730" y="6040"/>
                      <a:pt x="1267433" y="15885"/>
                    </a:cubicBezTo>
                    <a:cubicBezTo>
                      <a:pt x="1273136" y="25729"/>
                      <a:pt x="1273136" y="37873"/>
                      <a:pt x="1267433" y="47717"/>
                    </a:cubicBezTo>
                    <a:cubicBezTo>
                      <a:pt x="1261730" y="57562"/>
                      <a:pt x="1251195" y="63602"/>
                      <a:pt x="1239818" y="63551"/>
                    </a:cubicBezTo>
                    <a:lnTo>
                      <a:pt x="33318" y="63551"/>
                    </a:lnTo>
                    <a:cubicBezTo>
                      <a:pt x="21941" y="63602"/>
                      <a:pt x="11406" y="57562"/>
                      <a:pt x="5703" y="47717"/>
                    </a:cubicBezTo>
                    <a:cubicBezTo>
                      <a:pt x="0" y="37873"/>
                      <a:pt x="0" y="25729"/>
                      <a:pt x="5703" y="15885"/>
                    </a:cubicBezTo>
                    <a:cubicBezTo>
                      <a:pt x="11406" y="6040"/>
                      <a:pt x="21941" y="0"/>
                      <a:pt x="33318" y="51"/>
                    </a:cubicBezTo>
                    <a:close/>
                  </a:path>
                </a:pathLst>
              </a:custGeom>
              <a:solidFill>
                <a:srgbClr val="41DDFF"/>
              </a:solidFill>
            </p:spPr>
          </p:sp>
        </p:grpSp>
      </p:grpSp>
      <p:sp>
        <p:nvSpPr>
          <p:cNvPr name="AutoShape 46" id="46"/>
          <p:cNvSpPr/>
          <p:nvPr/>
        </p:nvSpPr>
        <p:spPr>
          <a:xfrm rot="0">
            <a:off x="4774736" y="6133594"/>
            <a:ext cx="4835767" cy="0"/>
          </a:xfrm>
          <a:prstGeom prst="line">
            <a:avLst/>
          </a:prstGeom>
          <a:ln cap="rnd" w="47625">
            <a:solidFill>
              <a:srgbClr val="000000">
                <a:alpha val="10980"/>
              </a:srgbClr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4774736" y="6655580"/>
            <a:ext cx="12484564" cy="517892"/>
            <a:chOff x="0" y="0"/>
            <a:chExt cx="46137171" cy="191389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6137171" cy="1913890"/>
            </a:xfrm>
            <a:custGeom>
              <a:avLst/>
              <a:gdLst/>
              <a:ahLst/>
              <a:cxnLst/>
              <a:rect r="r" b="b" t="t" l="l"/>
              <a:pathLst>
                <a:path h="1913890" w="46137171">
                  <a:moveTo>
                    <a:pt x="46137171" y="956945"/>
                  </a:moveTo>
                  <a:cubicBezTo>
                    <a:pt x="46137171" y="1485392"/>
                    <a:pt x="45708801" y="1913890"/>
                    <a:pt x="4518022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45180225" y="0"/>
                  </a:lnTo>
                  <a:cubicBezTo>
                    <a:pt x="45708674" y="0"/>
                    <a:pt x="46137171" y="428371"/>
                    <a:pt x="46137171" y="956945"/>
                  </a:cubicBezTo>
                  <a:close/>
                </a:path>
              </a:pathLst>
            </a:custGeom>
            <a:solidFill>
              <a:srgbClr val="FFF616"/>
            </a:solidFill>
          </p:spPr>
        </p:sp>
      </p:grpSp>
      <p:sp>
        <p:nvSpPr>
          <p:cNvPr name="TextBox 49" id="49"/>
          <p:cNvSpPr txBox="true"/>
          <p:nvPr/>
        </p:nvSpPr>
        <p:spPr>
          <a:xfrm rot="0">
            <a:off x="5007726" y="7494598"/>
            <a:ext cx="4136274" cy="642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SEA Push für H1 2024</a:t>
            </a:r>
          </a:p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Neue Produkt-Kampagne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007726" y="6733551"/>
            <a:ext cx="3908396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lear Sans"/>
              </a:rPr>
              <a:t>AKTUELLE PROJEKTE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9691406" y="7494598"/>
            <a:ext cx="2791540" cy="97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Digital Marketing &amp; E-Commerce Certificate (Google)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691406" y="6733551"/>
            <a:ext cx="279154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lear Sans"/>
              </a:rPr>
              <a:t>ZERTIFIKATE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254471" y="7494598"/>
            <a:ext cx="4006195" cy="97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Mountainbiking</a:t>
            </a:r>
          </a:p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Fotografieren</a:t>
            </a:r>
          </a:p>
          <a:p>
            <a:pPr marL="410211" indent="-205106" lvl="1">
              <a:lnSpc>
                <a:spcPts val="2698"/>
              </a:lnSpc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lear Sans"/>
              </a:rPr>
              <a:t>Netfix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254471" y="6733551"/>
            <a:ext cx="307840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lear Sans"/>
              </a:rPr>
              <a:t>HOBBIES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766994" y="433457"/>
            <a:ext cx="225578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41DDFF"/>
                </a:solidFill>
                <a:latin typeface="Clear Sans"/>
              </a:rPr>
              <a:t>ÜBER MICH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080292" y="419100"/>
            <a:ext cx="225578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80"/>
              </a:lnSpc>
              <a:spcBef>
                <a:spcPct val="0"/>
              </a:spcBef>
            </a:pPr>
            <a:r>
              <a:rPr lang="en-US" sz="2400">
                <a:solidFill>
                  <a:srgbClr val="41DDFF"/>
                </a:solidFill>
                <a:latin typeface="Clear Sans"/>
              </a:rPr>
              <a:t>MEINE SKILLS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DAFuyvzc_ZI</dc:identifier>
  <dcterms:modified xsi:type="dcterms:W3CDTF">2011-08-01T06:04:30Z</dcterms:modified>
  <cp:revision>1</cp:revision>
  <dc:title>Mitarbeiterprofil V1</dc:title>
</cp:coreProperties>
</file>