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Inter Tight Medium"/>
      <p:regular r:id="rId25"/>
      <p:bold r:id="rId26"/>
      <p:italic r:id="rId27"/>
      <p:boldItalic r:id="rId28"/>
    </p:embeddedFont>
    <p:embeddedFont>
      <p:font typeface="Inter SemiBold"/>
      <p:regular r:id="rId29"/>
      <p:bold r:id="rId30"/>
      <p:italic r:id="rId31"/>
      <p:boldItalic r:id="rId32"/>
    </p:embeddedFont>
    <p:embeddedFont>
      <p:font typeface="Inter"/>
      <p:regular r:id="rId33"/>
      <p:bold r:id="rId34"/>
      <p:italic r:id="rId35"/>
      <p:boldItalic r:id="rId36"/>
    </p:embeddedFont>
    <p:embeddedFont>
      <p:font typeface="Inter Tight"/>
      <p:regular r:id="rId37"/>
      <p:bold r:id="rId38"/>
      <p:italic r:id="rId39"/>
      <p:boldItalic r:id="rId40"/>
    </p:embeddedFont>
    <p:embeddedFont>
      <p:font typeface="Inter Medium"/>
      <p:regular r:id="rId41"/>
      <p:bold r:id="rId42"/>
      <p:italic r:id="rId43"/>
      <p:boldItalic r:id="rId44"/>
    </p:embeddedFont>
    <p:embeddedFont>
      <p:font typeface="Inter Tight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2">
          <p15:clr>
            <a:srgbClr val="000000"/>
          </p15:clr>
        </p15:guide>
        <p15:guide id="2" pos="216">
          <p15:clr>
            <a:srgbClr val="000000"/>
          </p15:clr>
        </p15:guide>
        <p15:guide id="3" pos="5532">
          <p15:clr>
            <a:srgbClr val="747775"/>
          </p15:clr>
        </p15:guide>
        <p15:guide id="4" orient="horz" pos="553">
          <p15:clr>
            <a:srgbClr val="747775"/>
          </p15:clr>
        </p15:guide>
        <p15:guide id="5" orient="horz" pos="3048">
          <p15:clr>
            <a:srgbClr val="747775"/>
          </p15:clr>
        </p15:guide>
        <p15:guide id="6" pos="359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2" orient="horz"/>
        <p:guide pos="216"/>
        <p:guide pos="5532"/>
        <p:guide pos="553" orient="horz"/>
        <p:guide pos="3048" orient="horz"/>
        <p:guide pos="359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Tight-boldItalic.fntdata"/><Relationship Id="rId42" Type="http://schemas.openxmlformats.org/officeDocument/2006/relationships/font" Target="fonts/InterMedium-bold.fntdata"/><Relationship Id="rId41" Type="http://schemas.openxmlformats.org/officeDocument/2006/relationships/font" Target="fonts/InterMedium-regular.fntdata"/><Relationship Id="rId44" Type="http://schemas.openxmlformats.org/officeDocument/2006/relationships/font" Target="fonts/InterMedium-boldItalic.fntdata"/><Relationship Id="rId43" Type="http://schemas.openxmlformats.org/officeDocument/2006/relationships/font" Target="fonts/InterMedium-italic.fntdata"/><Relationship Id="rId46" Type="http://schemas.openxmlformats.org/officeDocument/2006/relationships/font" Target="fonts/InterTightSemiBold-bold.fntdata"/><Relationship Id="rId45" Type="http://schemas.openxmlformats.org/officeDocument/2006/relationships/font" Target="fonts/InterTight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TightSemiBold-boldItalic.fntdata"/><Relationship Id="rId47" Type="http://schemas.openxmlformats.org/officeDocument/2006/relationships/font" Target="fonts/InterTightSemi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SemiBold-italic.fntdata"/><Relationship Id="rId30" Type="http://schemas.openxmlformats.org/officeDocument/2006/relationships/font" Target="fonts/InterSemiBold-bold.fntdata"/><Relationship Id="rId33" Type="http://schemas.openxmlformats.org/officeDocument/2006/relationships/font" Target="fonts/Inter-regular.fntdata"/><Relationship Id="rId32" Type="http://schemas.openxmlformats.org/officeDocument/2006/relationships/font" Target="fonts/InterSemiBold-boldItalic.fntdata"/><Relationship Id="rId35" Type="http://schemas.openxmlformats.org/officeDocument/2006/relationships/font" Target="fonts/Inter-italic.fntdata"/><Relationship Id="rId34" Type="http://schemas.openxmlformats.org/officeDocument/2006/relationships/font" Target="fonts/Inter-bold.fntdata"/><Relationship Id="rId37" Type="http://schemas.openxmlformats.org/officeDocument/2006/relationships/font" Target="fonts/InterTight-regular.fntdata"/><Relationship Id="rId36" Type="http://schemas.openxmlformats.org/officeDocument/2006/relationships/font" Target="fonts/Inter-boldItalic.fntdata"/><Relationship Id="rId39" Type="http://schemas.openxmlformats.org/officeDocument/2006/relationships/font" Target="fonts/InterTight-italic.fntdata"/><Relationship Id="rId38" Type="http://schemas.openxmlformats.org/officeDocument/2006/relationships/font" Target="fonts/InterTight-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InterTightMedium-bold.fntdata"/><Relationship Id="rId25" Type="http://schemas.openxmlformats.org/officeDocument/2006/relationships/font" Target="fonts/InterTightMedium-regular.fntdata"/><Relationship Id="rId28" Type="http://schemas.openxmlformats.org/officeDocument/2006/relationships/font" Target="fonts/InterTightMedium-boldItalic.fntdata"/><Relationship Id="rId27" Type="http://schemas.openxmlformats.org/officeDocument/2006/relationships/font" Target="fonts/InterTightMedium-italic.fntdata"/><Relationship Id="rId29" Type="http://schemas.openxmlformats.org/officeDocument/2006/relationships/font" Target="fonts/InterSemiBold-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rsonio.de/hr-insights-report/"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notes"/>
          <p:cNvSpPr/>
          <p:nvPr>
            <p:ph idx="2" type="sldImg"/>
          </p:nvPr>
        </p:nvSpPr>
        <p:spPr>
          <a:xfrm>
            <a:off x="-500000" y="0"/>
            <a:ext cx="39999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1" name="Google Shape;771;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latin typeface="Inter Tight"/>
                <a:ea typeface="Inter Tight"/>
                <a:cs typeface="Inter Tight"/>
                <a:sym typeface="Inter Tight"/>
              </a:rPr>
              <a:t>Ton festlegen: Dieses Deck fasst Workforce Pulse 2025 für HR-Führungskräfte zusammen. Es konzentriert sich auf drei zusammenlaufende Kräfte – Entscheidungsintelligenz, KI-Integration und demografische Veränderungen – sowie auf konkrete Maßnahmen für die nächsten 90 Tage. Konzipiert für eine 12–15-minütige Präsentation.</a:t>
            </a:r>
            <a:endParaRPr>
              <a:latin typeface="Inter Tight"/>
              <a:ea typeface="Inter Tight"/>
              <a:cs typeface="Inter Tight"/>
              <a:sym typeface="Inter Tight"/>
            </a:endParaRPr>
          </a:p>
        </p:txBody>
      </p:sp>
      <p:sp>
        <p:nvSpPr>
          <p:cNvPr id="772" name="Google Shape;772;p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36448bdc112_3_5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36448bdc112_3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Immer mehr Mitarbeitende nutzen KI: 43 % arbeiten damit, verglichen mit 24 % im Jahr 2024.</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Die Zuversicht ist da: 66 % sind überzeugt, dass ihre Fähigkeiten relevant bleiben, und fast die Hälfte bildet sich bei KI aktiv weiter.</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Allerdings fehlt oft die nötige Unterstützung: Nur 36 % bekommen ausreichend Trainings, 39 % wissen kaum etwas über KI, und 44 % hätten gern mehr Hilfe. Wer sich mehr Unterstützung wünscht, sucht zu 35 % häufiger nach einem neuen Job – ein Risiko, das HR ernst nehmen sollte.</a:t>
            </a:r>
            <a:endParaRPr sz="1400">
              <a:solidFill>
                <a:schemeClr val="dk1"/>
              </a:solidFill>
              <a:latin typeface="Inter Tight"/>
              <a:ea typeface="Inter Tight"/>
              <a:cs typeface="Inter Tight"/>
              <a:sym typeface="Inter T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36448bdc112_3_4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36448bdc112_3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Mitarbeitende, die eine angemessene Schulung im Umgang mit KI erhalten, berichten von höherer Produktivität, höherer Motivation, größerer Zufriedenheit mit ihrer beruflichen Entwicklung und größerem Vertrauen in die Führungsebene.</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Ermutigen Sie dazu, die Schulungslücke zu schließen, um Engagement und Bindung zu fördern.</a:t>
            </a:r>
            <a:endParaRPr sz="1400">
              <a:solidFill>
                <a:schemeClr val="dk1"/>
              </a:solidFill>
              <a:latin typeface="Inter Tight"/>
              <a:ea typeface="Inter Tight"/>
              <a:cs typeface="Inter Tight"/>
              <a:sym typeface="Inter T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36448bdc112_3_5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36448bdc112_3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Sowohl HR-Verantwortliche als auch Mitarbeitende wünschen sich verstärkt einen kompetenzbasierten Ansatz bei der Personalauswahl und Stellenstrukturierung.</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Da der Fachkräftemangel weiterhin ein zentrales Thema für Unternehmen ist, haben HR-Führungskräfte jetzt die Chance, kompetenzorientierte Methoden im Recruiting, Onboarding und Teambuilding zu verankern.</a:t>
            </a:r>
            <a:endParaRPr sz="1400">
              <a:solidFill>
                <a:schemeClr val="dk1"/>
              </a:solidFill>
              <a:latin typeface="Inter Tight"/>
              <a:ea typeface="Inter Tight"/>
              <a:cs typeface="Inter Tight"/>
              <a:sym typeface="Inter T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36448bdc112_3_56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36448bdc112_3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Die neue demografische Realität:</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Die Zahl der Erwerbstätigen sinkt, Wissen geht mit den Ruheständlern verloren.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59 % der HR-Führungskräfte finden die Rekrutierung von Mitarbeitenden schwieriger als noch vor fünf Jahren; 50 % kämpfen mit unbesetzten Stellen; 36 % sehen die Gewinnung junger Talente als größte Herausforderung; 47 % haben Schwierigkeiten, unter 30-Jährige zu gewinnen.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Darauf reagieren 65 % mit Fokus auf Berufseinsteiger und deren Entwicklung, 62 % passen ihre Strategien gezielt an.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Mit kompetenzbasierten Karrierepfaden und individuellen Entwicklungsmöglichkeiten können wachsende Unternehmen im Kampf um Gen Z-Talente mit Großunternehmen konkurrieren – und parallel eine engagierte, passende Belegschaft aufbauen.</a:t>
            </a:r>
            <a:endParaRPr sz="1400">
              <a:solidFill>
                <a:schemeClr val="dk1"/>
              </a:solidFill>
              <a:latin typeface="Inter Tight"/>
              <a:ea typeface="Inter Tight"/>
              <a:cs typeface="Inter Tight"/>
              <a:sym typeface="Inter T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36448bdc112_3_57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36448bdc112_3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Die demografischen Veränderungen kosten Unternehmen schon richtig Geld:</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Wissensverlust: 39 % der Unternehmen verzeichneten Kosten zwischen 11.678 € und 58.385 €; 15 % hatten sogar Ausgaben von 58.386 € bis 116.770 €</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Schwierigkeiten bei der Talentgewinnung: 37 % der Unternehmen registrierten Kosten von 11.678 € bis 58.385 €; 15 % mussten mit 58.386 € bis 116.770 € rechnen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Was HR jetzt tun sollte:</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Erfahrene Fachkräfte mit Nachwuchstalenten vernetzen</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Wichtige Prozesse systematisch dokumentieren</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Generationenübergreifendes Mentoring etablieren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a:latin typeface="Inter Tight"/>
              <a:ea typeface="Inter Tight"/>
              <a:cs typeface="Inter Tight"/>
              <a:sym typeface="Inter T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36448bdc112_3_59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36448bdc112_3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Hybrides Arbeiten ist zur Norm geworden. Gut durchdachte Modelle, die auf Vertrauen in die Mitarbeitenden – egal ob im Büro oder remote – setzen, sind heute ein wichtiger Vorteil bei der Gewinnung und Bindung von Mitarbeitenden.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Trotzdem sagen nur 53 %, dass ihr Arbeitgeber die Versprechen zum hybriden Arbeiten eingehalten hat. Nur 45 % wurden vor der Einführung entsprechender Regelungen überhaupt gefragt.</a:t>
            </a:r>
            <a:endParaRPr sz="1400">
              <a:solidFill>
                <a:schemeClr val="dk1"/>
              </a:solidFill>
              <a:latin typeface="Inter Tight"/>
              <a:ea typeface="Inter Tight"/>
              <a:cs typeface="Inter Tight"/>
              <a:sym typeface="Inter T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6448bdc112_3_60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36448bdc112_3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Vertrauen zählt.</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Die Zahlen belegen: Wer sich im Homeoffice oder remote vertraut fühlt, ist motivierter, produktiver und engagierter.</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Solche Mitarbeitende berichten mehr als doppelt so oft von hoher Motivation (59 % vs. 23 %) und sind auch bei der Produktivität im Vorteil (69 % vs. 42 %). Sie suchen seltener einen neuen Job (41 % vs. 66 %) und vertrauen CEO und HR deutlich stärker.</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Das zeigt: Vertrauen ist das Fundament erfolgreicher hybrider Teams – und ein entscheidender Hebel für Führungskräfte, gerade wenn 39 % einen Rückgang beim Engagement erleben.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a:latin typeface="Inter Tight"/>
              <a:ea typeface="Inter Tight"/>
              <a:cs typeface="Inter Tight"/>
              <a:sym typeface="Inter T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375850dade4_0_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375850dade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Entscheidungskompetenz:</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Wählen Sie einen Bereich aus, zum Beispiel Mitarbeiterbindung oder Recruiting. Überlegen Sie sich ein paar Frühindikatoren, die zeigen, ob Sie auf dem richtigen Weg sind, und halten Sie alles in einem einfachen Entscheidungsjournal fest – Daten, Annahmen, Bauchgefühl und was Sie erwarten. Werfen Sie einmal im Monat einen Blick darauf, wie sich die Dinge entwickeln.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KI-Befähigung:</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Finden Sie heraus, wie viel KI in Ihrem Unternehmen bereits genutzt wird und wo noch Weiterbildungsbedarf besteht. Starten Sie mit Grundlagenschulungen und testen Sie ein oder zwei konkrete HR-Anwendungsfälle, zum Beispiel Fluktuationsprognosen oder Skill-Gap-Analysen. Messen Sie, wie sich das auf Produktivität, Motivation und Vertrauen auswirkt.</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Skills-first:</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Probieren Sie in einem Bereich aus, welche Skills tatsächlich vorhanden sind, und passen Sie Ihre Stellenanzeigen und Interviews auf einen kompetenzbasierten Ansatz an. Erstellen Sie aus den vorhandenen Daten ein übersichtliches Skill-Dashboard: Welche Fähigkeiten gibt es im Team und wo befinden sie sich?</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Demografie:</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Starten Sie Wissenstransfer-Tandems zwischen erfahrenen Mitarbeitenden und Nachwuchskräften, bringen Sie Struktur in Ihre Prozessdokumentation, damit Wissen nicht verloren geht, und machen Sie die Karrierewege sowie Ihre Employer Value Proposition für die unter 30-Jährigen attraktiver.</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a:latin typeface="Inter Tight"/>
              <a:ea typeface="Inter Tight"/>
              <a:cs typeface="Inter Tight"/>
              <a:sym typeface="Inter T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36448bdc112_3_78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36448bdc112_3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Den ganzen Report können Sie </a:t>
            </a:r>
            <a:r>
              <a:rPr lang="en-US" sz="1400" u="sng">
                <a:solidFill>
                  <a:schemeClr val="hlink"/>
                </a:solidFill>
                <a:latin typeface="Inter Tight"/>
                <a:ea typeface="Inter Tight"/>
                <a:cs typeface="Inter Tight"/>
                <a:sym typeface="Inter Tight"/>
                <a:hlinkClick r:id="rId2"/>
              </a:rPr>
              <a:t>hier</a:t>
            </a:r>
            <a:r>
              <a:rPr lang="en-US" sz="1400">
                <a:solidFill>
                  <a:schemeClr val="dk1"/>
                </a:solidFill>
                <a:latin typeface="Inter Tight"/>
                <a:ea typeface="Inter Tight"/>
                <a:cs typeface="Inter Tight"/>
                <a:sym typeface="Inter Tight"/>
              </a:rPr>
              <a:t> nachlesen.</a:t>
            </a:r>
            <a:endParaRPr>
              <a:latin typeface="Inter Tight"/>
              <a:ea typeface="Inter Tight"/>
              <a:cs typeface="Inter Tight"/>
              <a:sym typeface="Inter T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6448bdc112_3_77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36448bdc112_3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latin typeface="Inter Tight"/>
                <a:ea typeface="Inter Tight"/>
                <a:cs typeface="Inter Tight"/>
                <a:sym typeface="Inter Tight"/>
              </a:rPr>
              <a:t>Für Nachfragen bereithalten: Infos zu Methodik.</a:t>
            </a:r>
            <a:endParaRPr sz="1400">
              <a:latin typeface="Inter Tight"/>
              <a:ea typeface="Inter Tight"/>
              <a:cs typeface="Inter Tight"/>
              <a:sym typeface="Inter T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64bcde3432_0_0:notes"/>
          <p:cNvSpPr/>
          <p:nvPr>
            <p:ph idx="2" type="sldImg"/>
          </p:nvPr>
        </p:nvSpPr>
        <p:spPr>
          <a:xfrm>
            <a:off x="-500000" y="0"/>
            <a:ext cx="39999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2" name="Google Shape;782;g364bcde3432_0_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Inter Tight"/>
                <a:ea typeface="Inter Tight"/>
                <a:cs typeface="Inter Tight"/>
                <a:sym typeface="Inter Tight"/>
              </a:rPr>
              <a:t>Zuerst werfen wir einen Blick auf die Zusammenfassung und den Geschäftsausblick, die auf vorsichtigen Optimismus hindeuten. Danach schauen wir uns die drei Faktoren an, die 2025 prägen werden, fassen die wichtigsten Ergebnisse zu Kosten, Mitarbeiterengagement und KI-Fähigkeit zusammen und enden mit einer praktischen Checkliste.</a:t>
            </a:r>
            <a:endParaRPr sz="13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300">
              <a:latin typeface="Inter Tight"/>
              <a:ea typeface="Inter Tight"/>
              <a:cs typeface="Inter Tight"/>
              <a:sym typeface="Inter Tight"/>
            </a:endParaRPr>
          </a:p>
        </p:txBody>
      </p:sp>
      <p:sp>
        <p:nvSpPr>
          <p:cNvPr id="783" name="Google Shape;783;g364bcde3432_0_0: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3:notes"/>
          <p:cNvSpPr/>
          <p:nvPr>
            <p:ph idx="2" type="sldImg"/>
          </p:nvPr>
        </p:nvSpPr>
        <p:spPr>
          <a:xfrm>
            <a:off x="-500000" y="0"/>
            <a:ext cx="39999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0" name="Google Shape;800;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latin typeface="Inter Tight"/>
                <a:ea typeface="Inter Tight"/>
                <a:cs typeface="Inter Tight"/>
                <a:sym typeface="Inter Tight"/>
              </a:rPr>
              <a:t>Dieses Jahr bringt nicht nur weiteren Wandel – es geht vor allem um Geschwindigkeit und Wirkung. Datengetriebene Entscheidungen, KI und der demografische Wandel wirken zusammen und machen Personalentscheidungen komplexer und bedeutender denn je.</a:t>
            </a:r>
            <a:endParaRPr>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a:solidFill>
                  <a:schemeClr val="dk1"/>
                </a:solidFill>
                <a:latin typeface="Inter Tight"/>
                <a:ea typeface="Inter Tight"/>
                <a:cs typeface="Inter Tight"/>
                <a:sym typeface="Inter Tight"/>
              </a:rPr>
              <a:t>Datengetriebene Entscheidungen machen HR von reaktiv zu proaktiv; KI verändert Aufgaben, Abläufe und nötige Kompetenzen. Der demografische Wandel und eine alternde Belegschaft stellen neue Anforderungen an Wissenstransfer und Talentgewinnung.</a:t>
            </a:r>
            <a:endParaRPr>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a:solidFill>
                  <a:schemeClr val="dk1"/>
                </a:solidFill>
                <a:latin typeface="Inter Tight"/>
                <a:ea typeface="Inter Tight"/>
                <a:cs typeface="Inter Tight"/>
                <a:sym typeface="Inter Tight"/>
              </a:rPr>
              <a:t>Wer als Unternehmen alle diese Faktoren im HR bündelt, kann schneller und besser wachsen:</a:t>
            </a:r>
            <a:endParaRPr>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a:solidFill>
                  <a:schemeClr val="dk1"/>
                </a:solidFill>
                <a:latin typeface="Inter Tight"/>
                <a:ea typeface="Inter Tight"/>
                <a:cs typeface="Inter Tight"/>
                <a:sym typeface="Inter Tight"/>
              </a:rPr>
              <a:t>DE × KI = KI-gestützte Entscheidungen</a:t>
            </a:r>
            <a:endParaRPr>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a:solidFill>
                  <a:schemeClr val="dk1"/>
                </a:solidFill>
                <a:latin typeface="Inter Tight"/>
                <a:ea typeface="Inter Tight"/>
                <a:cs typeface="Inter Tight"/>
                <a:sym typeface="Inter Tight"/>
              </a:rPr>
              <a:t>KI × Demografie = Zukunftssichere Teams </a:t>
            </a:r>
            <a:endParaRPr>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a:solidFill>
                  <a:schemeClr val="dk1"/>
                </a:solidFill>
                <a:latin typeface="Inter Tight"/>
                <a:ea typeface="Inter Tight"/>
                <a:cs typeface="Inter Tight"/>
                <a:sym typeface="Inter Tight"/>
              </a:rPr>
              <a:t>Demografie × DE = Datenbasierte Talentstrategien</a:t>
            </a:r>
            <a:endParaRPr>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a:solidFill>
                  <a:schemeClr val="dk1"/>
                </a:solidFill>
                <a:latin typeface="Inter Tight"/>
                <a:ea typeface="Inter Tight"/>
                <a:cs typeface="Inter Tight"/>
                <a:sym typeface="Inter Tight"/>
              </a:rPr>
              <a:t>Im Mittelpunkt: Vorausschauende, agile Treiber für Höchstleistung</a:t>
            </a:r>
            <a:endParaRPr>
              <a:solidFill>
                <a:schemeClr val="dk1"/>
              </a:solidFill>
              <a:latin typeface="Inter Tight"/>
              <a:ea typeface="Inter Tight"/>
              <a:cs typeface="Inter Tight"/>
              <a:sym typeface="Inter Tight"/>
            </a:endParaRPr>
          </a:p>
        </p:txBody>
      </p:sp>
      <p:sp>
        <p:nvSpPr>
          <p:cNvPr id="801" name="Google Shape;801;p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4:notes"/>
          <p:cNvSpPr/>
          <p:nvPr>
            <p:ph idx="2" type="sldImg"/>
          </p:nvPr>
        </p:nvSpPr>
        <p:spPr>
          <a:xfrm>
            <a:off x="-500000" y="0"/>
            <a:ext cx="39999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7" name="Google Shape;807;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Inter Tight"/>
                <a:ea typeface="Inter Tight"/>
                <a:cs typeface="Inter Tight"/>
                <a:sym typeface="Inter Tight"/>
              </a:rPr>
              <a:t>Stellen Sie mit diesen Zahlen sicher, dass das Team die Kernaussagen des Berichts versteht:</a:t>
            </a:r>
            <a:endParaRPr>
              <a:latin typeface="Inter Tight"/>
              <a:ea typeface="Inter Tight"/>
              <a:cs typeface="Inter Tight"/>
              <a:sym typeface="Inter Tight"/>
            </a:endParaRPr>
          </a:p>
          <a:p>
            <a:pPr indent="0" lvl="0" marL="0" rtl="0" algn="l">
              <a:spcBef>
                <a:spcPts val="0"/>
              </a:spcBef>
              <a:spcAft>
                <a:spcPts val="0"/>
              </a:spcAft>
              <a:buNone/>
            </a:pPr>
            <a:r>
              <a:t/>
            </a:r>
            <a:endParaRPr>
              <a:latin typeface="Inter Tight"/>
              <a:ea typeface="Inter Tight"/>
              <a:cs typeface="Inter Tight"/>
              <a:sym typeface="Inter Tight"/>
            </a:endParaRPr>
          </a:p>
          <a:p>
            <a:pPr indent="-317500" lvl="0" marL="457200" rtl="0" algn="l">
              <a:spcBef>
                <a:spcPts val="0"/>
              </a:spcBef>
              <a:spcAft>
                <a:spcPts val="0"/>
              </a:spcAft>
              <a:buSzPts val="1400"/>
              <a:buFont typeface="Inter Tight"/>
              <a:buChar char="●"/>
            </a:pPr>
            <a:r>
              <a:rPr lang="en-US">
                <a:latin typeface="Inter Tight"/>
                <a:ea typeface="Inter Tight"/>
                <a:cs typeface="Inter Tight"/>
                <a:sym typeface="Inter Tight"/>
              </a:rPr>
              <a:t>Hohe, vermeidbare Kosten</a:t>
            </a:r>
            <a:endParaRPr>
              <a:latin typeface="Inter Tight"/>
              <a:ea typeface="Inter Tight"/>
              <a:cs typeface="Inter Tight"/>
              <a:sym typeface="Inter Tight"/>
            </a:endParaRPr>
          </a:p>
          <a:p>
            <a:pPr indent="-317500" lvl="0" marL="457200" rtl="0" algn="l">
              <a:spcBef>
                <a:spcPts val="0"/>
              </a:spcBef>
              <a:spcAft>
                <a:spcPts val="0"/>
              </a:spcAft>
              <a:buSzPts val="1400"/>
              <a:buFont typeface="Inter Tight"/>
              <a:buChar char="●"/>
            </a:pPr>
            <a:r>
              <a:rPr lang="en-US">
                <a:latin typeface="Inter Tight"/>
                <a:ea typeface="Inter Tight"/>
                <a:cs typeface="Inter Tight"/>
                <a:sym typeface="Inter Tight"/>
              </a:rPr>
              <a:t>Steigendes Risiko, Mitarbeitende zu verlieren</a:t>
            </a:r>
            <a:endParaRPr>
              <a:latin typeface="Inter Tight"/>
              <a:ea typeface="Inter Tight"/>
              <a:cs typeface="Inter Tight"/>
              <a:sym typeface="Inter Tight"/>
            </a:endParaRPr>
          </a:p>
          <a:p>
            <a:pPr indent="-317500" lvl="0" marL="457200" rtl="0" algn="l">
              <a:spcBef>
                <a:spcPts val="0"/>
              </a:spcBef>
              <a:spcAft>
                <a:spcPts val="0"/>
              </a:spcAft>
              <a:buSzPts val="1400"/>
              <a:buFont typeface="Inter Tight"/>
              <a:buChar char="●"/>
            </a:pPr>
            <a:r>
              <a:rPr lang="en-US">
                <a:latin typeface="Inter Tight"/>
                <a:ea typeface="Inter Tight"/>
                <a:cs typeface="Inter Tight"/>
                <a:sym typeface="Inter Tight"/>
              </a:rPr>
              <a:t>Bedenken hinsichtlich Engagement und Motivation</a:t>
            </a:r>
            <a:endParaRPr>
              <a:latin typeface="Inter Tight"/>
              <a:ea typeface="Inter Tight"/>
              <a:cs typeface="Inter Tight"/>
              <a:sym typeface="Inter Tight"/>
            </a:endParaRPr>
          </a:p>
          <a:p>
            <a:pPr indent="-317500" lvl="0" marL="457200" rtl="0" algn="l">
              <a:spcBef>
                <a:spcPts val="0"/>
              </a:spcBef>
              <a:spcAft>
                <a:spcPts val="0"/>
              </a:spcAft>
              <a:buSzPts val="1400"/>
              <a:buFont typeface="Inter Tight"/>
              <a:buChar char="●"/>
            </a:pPr>
            <a:r>
              <a:rPr lang="en-US">
                <a:latin typeface="Inter Tight"/>
                <a:ea typeface="Inter Tight"/>
                <a:cs typeface="Inter Tight"/>
                <a:sym typeface="Inter Tight"/>
              </a:rPr>
              <a:t>Fehlende Kompetenzen im Bereich KI-Training</a:t>
            </a:r>
            <a:endParaRPr>
              <a:latin typeface="Inter Tight"/>
              <a:ea typeface="Inter Tight"/>
              <a:cs typeface="Inter Tight"/>
              <a:sym typeface="Inter Tight"/>
            </a:endParaRPr>
          </a:p>
          <a:p>
            <a:pPr indent="-317500" lvl="0" marL="457200" rtl="0" algn="l">
              <a:spcBef>
                <a:spcPts val="0"/>
              </a:spcBef>
              <a:spcAft>
                <a:spcPts val="0"/>
              </a:spcAft>
              <a:buSzPts val="1400"/>
              <a:buFont typeface="Inter Tight"/>
              <a:buChar char="●"/>
            </a:pPr>
            <a:r>
              <a:rPr lang="en-US">
                <a:latin typeface="Inter Tight"/>
                <a:ea typeface="Inter Tight"/>
                <a:cs typeface="Inter Tight"/>
                <a:sym typeface="Inter Tight"/>
              </a:rPr>
              <a:t>Lücken bei datenbasierten HR-Entscheidungen</a:t>
            </a:r>
            <a:endParaRPr>
              <a:latin typeface="Inter Tight"/>
              <a:ea typeface="Inter Tight"/>
              <a:cs typeface="Inter Tight"/>
              <a:sym typeface="Inter Tight"/>
            </a:endParaRPr>
          </a:p>
          <a:p>
            <a:pPr indent="-317500" lvl="0" marL="457200" rtl="0" algn="l">
              <a:spcBef>
                <a:spcPts val="0"/>
              </a:spcBef>
              <a:spcAft>
                <a:spcPts val="0"/>
              </a:spcAft>
              <a:buSzPts val="1400"/>
              <a:buFont typeface="Inter Tight"/>
              <a:buChar char="●"/>
            </a:pPr>
            <a:r>
              <a:rPr lang="en-US">
                <a:latin typeface="Inter Tight"/>
                <a:ea typeface="Inter Tight"/>
                <a:cs typeface="Inter Tight"/>
                <a:sym typeface="Inter Tight"/>
              </a:rPr>
              <a:t>Schwerpunkt auf Skill-Management</a:t>
            </a:r>
            <a:endParaRPr>
              <a:latin typeface="Inter Tight"/>
              <a:ea typeface="Inter Tight"/>
              <a:cs typeface="Inter Tight"/>
              <a:sym typeface="Inter Tight"/>
            </a:endParaRPr>
          </a:p>
          <a:p>
            <a:pPr indent="-317500" lvl="0" marL="457200" rtl="0" algn="l">
              <a:spcBef>
                <a:spcPts val="0"/>
              </a:spcBef>
              <a:spcAft>
                <a:spcPts val="0"/>
              </a:spcAft>
              <a:buSzPts val="1400"/>
              <a:buFont typeface="Inter Tight"/>
              <a:buChar char="●"/>
            </a:pPr>
            <a:r>
              <a:rPr lang="en-US">
                <a:latin typeface="Inter Tight"/>
                <a:ea typeface="Inter Tight"/>
                <a:cs typeface="Inter Tight"/>
                <a:sym typeface="Inter Tight"/>
              </a:rPr>
              <a:t>Weniger erwartete Entlassungen – als Übergang zur nächsten Folie, die den vorsichtigen Optimismus im wirtschaftlichen Umfeld erklärt</a:t>
            </a:r>
            <a:endParaRPr>
              <a:latin typeface="Inter Tight"/>
              <a:ea typeface="Inter Tight"/>
              <a:cs typeface="Inter Tight"/>
              <a:sym typeface="Inter Tight"/>
            </a:endParaRPr>
          </a:p>
        </p:txBody>
      </p:sp>
      <p:sp>
        <p:nvSpPr>
          <p:cNvPr id="808" name="Google Shape;808;p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6448bdc112_3_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6448bdc112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Das Vertrauen wächst, Entlassungen werden seltener.</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69 % melden für 2025 einen hohen Geschäftserfolg.</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Die Erwartungen an Entlassungen sinken deutlich (von 60 % auf 39 %).</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Das zeigt: Unternehmen setzen wieder stärker auf strategische Planung bei Gewinn, Neueinstellungen, Budgets und Gehältern.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b="1" lang="en-US" sz="1400">
                <a:solidFill>
                  <a:schemeClr val="dk1"/>
                </a:solidFill>
                <a:latin typeface="Inter Tight"/>
                <a:ea typeface="Inter Tight"/>
                <a:cs typeface="Inter Tight"/>
                <a:sym typeface="Inter Tight"/>
              </a:rPr>
              <a:t>Balkendiagramm:</a:t>
            </a:r>
            <a:endParaRPr b="1"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Es wird mit weniger Rückgängen gerechnet und mehr Ausgewogenheit sowie Investitionen erwartet.</a:t>
            </a:r>
            <a:endParaRPr sz="1400">
              <a:solidFill>
                <a:schemeClr val="dk1"/>
              </a:solidFill>
              <a:latin typeface="Inter Tight"/>
              <a:ea typeface="Inter Tight"/>
              <a:cs typeface="Inter Tight"/>
              <a:sym typeface="Inter T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6448bdc112_3_1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36448bdc112_3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Vermeidbare Personalprobleme kosteten Unternehmen im vergangenen Jahr durchschnittlich über 274.000 €.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Nur 7 % der HR-Führungskräfte haben wirklich gute Entscheidungskompetenzen – sie gehen strategisch mit Personaldaten um und dokumentieren ihre Entscheidungen, sodass kontinuierliches Lernen möglich ist. 19 % nutzen Daten strategisch, aber nur 13 % überprüfen, wie genau ihre Prognosen sind. Fast die Hälfte (46 %) hat Schwierigkeiten, Personaldaten sinnvoll zu analysieren oder anzuwenden.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Daher: Setzen Sie auf strukturierte Prozesse, saubere Dokumentation und regelmäßige Überprüfungen, um fundierte Entscheidungen zu treffen.</a:t>
            </a:r>
            <a:endParaRPr sz="1400">
              <a:solidFill>
                <a:schemeClr val="dk1"/>
              </a:solidFill>
              <a:latin typeface="Inter Tight"/>
              <a:ea typeface="Inter Tight"/>
              <a:cs typeface="Inter Tight"/>
              <a:sym typeface="Inter T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36448bdc112_3_14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36448bdc112_3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Teams im „Sweet Spot“ berichten über sehr gute Geschäftsergebnisse, hohe Mitarbeiterbindung, mehr Sicherheit bei Kündigungsprognosen und etablierte Prüfungsprozesse für ihre daten.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Das führt dazu, dass HR im Unternehmen und bei der Führungsetage mehr Vertrauen genießt und an Wertschätzung gewinnt – ein klarer kultureller Vorteil durch disziplinierte Entscheidungsprozesse.</a:t>
            </a:r>
            <a:endParaRPr sz="1400">
              <a:solidFill>
                <a:schemeClr val="dk1"/>
              </a:solidFill>
              <a:latin typeface="Inter Tight"/>
              <a:ea typeface="Inter Tight"/>
              <a:cs typeface="Inter Tight"/>
              <a:sym typeface="Inter T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6448bdc112_3_25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36448bdc112_3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Künstliche Intelligenz ist heute zentral für die Personalplanung: 43 % nutzen KI bereits gezielt dafür, 64 % analysieren, wie sich KI auf künftige Skill-Anforderungen auswirkt, und fast die Hälfte plant, die Ausgaben dafür zu steigern.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Falsche Planung hat Unternehmen im letzten Jahr im Schnitt etwa 57.780 € gekostet. Personaler:innen mit guter Entscheidungskompetenz setzen öfter auf vorausschauende Analysen.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KI unterstützt dabei, Fluktuation vorherzusagen (z. B. durch Umfrage- und Abwesenheitsdaten), Nachfolge intern zu planen, Weiterbildungen zu personalisieren und Teams flexibel, standortübergreifend zusammenzustellen.</a:t>
            </a:r>
            <a:endParaRPr sz="1400">
              <a:solidFill>
                <a:schemeClr val="dk1"/>
              </a:solidFill>
              <a:latin typeface="Inter Tight"/>
              <a:ea typeface="Inter Tight"/>
              <a:cs typeface="Inter Tight"/>
              <a:sym typeface="Inter T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6448bdc112_3_7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36448bdc112_3_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So wird KI aktuell im HR genutzt:</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46 % automatisieren Verwaltungsaufgaben und schaffen Freiräume für wertschöpfende Aufgaben.</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43 % setzen KI für strategische Planung ein und machen aus historischen Daten eine vorausschauende Personalplanung.</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41 % bieten personalisierte Employee Experiences zur Steigerung der Mitarbeiterbindung.</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40 % nutzen KI zur Entscheidungsunterstützung und vermeiden teure Fehler.</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36 % beschleunigen das Recruiting.</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US" sz="1400">
                <a:solidFill>
                  <a:schemeClr val="dk1"/>
                </a:solidFill>
                <a:latin typeface="Inter Tight"/>
                <a:ea typeface="Inter Tight"/>
                <a:cs typeface="Inter Tight"/>
                <a:sym typeface="Inter Tight"/>
              </a:rPr>
              <a:t>33 % setzen KI gezielt zur Unterstützung und Stärkung von Führungskräften ein.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US" sz="1400">
                <a:solidFill>
                  <a:schemeClr val="dk1"/>
                </a:solidFill>
                <a:latin typeface="Inter Tight"/>
                <a:ea typeface="Inter Tight"/>
                <a:cs typeface="Inter Tight"/>
                <a:sym typeface="Inter Tight"/>
              </a:rPr>
              <a:t>Leistungsstarke Teams nutzen im Schnitt mehr KI-Anwendungsbereiche und investieren häufiger in KI und Automatisierung. Erfolgreiche Führungskräfte sehen KI als vielseitigen Werkzeugkasten und nicht als Eintagsfliege.</a:t>
            </a:r>
            <a:endParaRPr sz="1400">
              <a:solidFill>
                <a:schemeClr val="dk1"/>
              </a:solidFill>
              <a:latin typeface="Inter Tight"/>
              <a:ea typeface="Inter Tight"/>
              <a:cs typeface="Inter Tight"/>
              <a:sym typeface="Inter T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6.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p:cSld name="CUSTOM_2">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title="Vector.png"/>
          <p:cNvPicPr preferRelativeResize="0"/>
          <p:nvPr/>
        </p:nvPicPr>
        <p:blipFill>
          <a:blip r:embed="rId3">
            <a:alphaModFix/>
          </a:blip>
          <a:stretch>
            <a:fillRect/>
          </a:stretch>
        </p:blipFill>
        <p:spPr>
          <a:xfrm>
            <a:off x="7905002" y="4682255"/>
            <a:ext cx="971549" cy="186233"/>
          </a:xfrm>
          <a:prstGeom prst="rect">
            <a:avLst/>
          </a:prstGeom>
          <a:noFill/>
          <a:ln>
            <a:noFill/>
          </a:ln>
        </p:spPr>
      </p:pic>
      <p:sp>
        <p:nvSpPr>
          <p:cNvPr id="11" name="Google Shape;11;p2"/>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2"/>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 name="Google Shape;13;p2"/>
          <p:cNvSpPr/>
          <p:nvPr>
            <p:ph idx="2" type="pic"/>
          </p:nvPr>
        </p:nvSpPr>
        <p:spPr>
          <a:xfrm>
            <a:off x="249040" y="4655926"/>
            <a:ext cx="267600" cy="267600"/>
          </a:xfrm>
          <a:prstGeom prst="ellipse">
            <a:avLst/>
          </a:prstGeom>
          <a:noFill/>
          <a:ln>
            <a:noFill/>
          </a:ln>
        </p:spPr>
      </p:sp>
      <p:sp>
        <p:nvSpPr>
          <p:cNvPr id="14" name="Google Shape;14;p2"/>
          <p:cNvSpPr txBox="1"/>
          <p:nvPr>
            <p:ph idx="3"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5" name="Google Shape;15;p2"/>
          <p:cNvSpPr/>
          <p:nvPr>
            <p:ph idx="4" type="pic"/>
          </p:nvPr>
        </p:nvSpPr>
        <p:spPr>
          <a:xfrm>
            <a:off x="445815" y="4658576"/>
            <a:ext cx="267600" cy="267600"/>
          </a:xfrm>
          <a:prstGeom prst="ellipse">
            <a:avLst/>
          </a:prstGeom>
          <a:noFill/>
          <a:ln>
            <a:noFill/>
          </a:ln>
        </p:spPr>
      </p:sp>
      <p:sp>
        <p:nvSpPr>
          <p:cNvPr id="16" name="Google Shape;16;p2"/>
          <p:cNvSpPr/>
          <p:nvPr>
            <p:ph idx="5" type="pic"/>
          </p:nvPr>
        </p:nvSpPr>
        <p:spPr>
          <a:xfrm>
            <a:off x="640915" y="4658576"/>
            <a:ext cx="267600" cy="267600"/>
          </a:xfrm>
          <a:prstGeom prst="ellipse">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Alt">
  <p:cSld name="CUSTOM_5">
    <p:bg>
      <p:bgPr>
        <a:solidFill>
          <a:schemeClr val="lt2"/>
        </a:solidFill>
      </p:bgPr>
    </p:bg>
    <p:spTree>
      <p:nvGrpSpPr>
        <p:cNvPr id="81" name="Shape 81"/>
        <p:cNvGrpSpPr/>
        <p:nvPr/>
      </p:nvGrpSpPr>
      <p:grpSpPr>
        <a:xfrm>
          <a:off x="0" y="0"/>
          <a:ext cx="0" cy="0"/>
          <a:chOff x="0" y="0"/>
          <a:chExt cx="0" cy="0"/>
        </a:xfrm>
      </p:grpSpPr>
      <p:pic>
        <p:nvPicPr>
          <p:cNvPr id="82" name="Google Shape;82;p11" title="Vector.png"/>
          <p:cNvPicPr preferRelativeResize="0"/>
          <p:nvPr/>
        </p:nvPicPr>
        <p:blipFill>
          <a:blip r:embed="rId2">
            <a:alphaModFix/>
          </a:blip>
          <a:stretch>
            <a:fillRect/>
          </a:stretch>
        </p:blipFill>
        <p:spPr>
          <a:xfrm>
            <a:off x="7905002" y="4682255"/>
            <a:ext cx="971549" cy="186233"/>
          </a:xfrm>
          <a:prstGeom prst="rect">
            <a:avLst/>
          </a:prstGeom>
          <a:noFill/>
          <a:ln>
            <a:noFill/>
          </a:ln>
        </p:spPr>
      </p:pic>
      <p:sp>
        <p:nvSpPr>
          <p:cNvPr id="83" name="Google Shape;83;p11"/>
          <p:cNvSpPr txBox="1"/>
          <p:nvPr>
            <p:ph type="title"/>
          </p:nvPr>
        </p:nvSpPr>
        <p:spPr>
          <a:xfrm>
            <a:off x="190500" y="1656921"/>
            <a:ext cx="8369100" cy="16563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 name="Google Shape;84;p11"/>
          <p:cNvSpPr txBox="1"/>
          <p:nvPr>
            <p:ph idx="1" type="subTitle"/>
          </p:nvPr>
        </p:nvSpPr>
        <p:spPr>
          <a:xfrm>
            <a:off x="161634" y="3935497"/>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1"/>
          <p:cNvSpPr/>
          <p:nvPr>
            <p:ph idx="2" type="pic"/>
          </p:nvPr>
        </p:nvSpPr>
        <p:spPr>
          <a:xfrm>
            <a:off x="253818" y="304735"/>
            <a:ext cx="267600" cy="267600"/>
          </a:xfrm>
          <a:prstGeom prst="ellipse">
            <a:avLst/>
          </a:prstGeom>
          <a:noFill/>
          <a:ln>
            <a:noFill/>
          </a:ln>
        </p:spPr>
      </p:sp>
      <p:sp>
        <p:nvSpPr>
          <p:cNvPr id="86" name="Google Shape;86;p11"/>
          <p:cNvSpPr/>
          <p:nvPr>
            <p:ph idx="3" type="pic"/>
          </p:nvPr>
        </p:nvSpPr>
        <p:spPr>
          <a:xfrm>
            <a:off x="450593" y="307385"/>
            <a:ext cx="267600" cy="267600"/>
          </a:xfrm>
          <a:prstGeom prst="ellipse">
            <a:avLst/>
          </a:prstGeom>
          <a:noFill/>
          <a:ln>
            <a:noFill/>
          </a:ln>
        </p:spPr>
      </p:sp>
      <p:sp>
        <p:nvSpPr>
          <p:cNvPr id="87" name="Google Shape;87;p11"/>
          <p:cNvSpPr/>
          <p:nvPr>
            <p:ph idx="4" type="pic"/>
          </p:nvPr>
        </p:nvSpPr>
        <p:spPr>
          <a:xfrm>
            <a:off x="645693" y="307385"/>
            <a:ext cx="267600" cy="267600"/>
          </a:xfrm>
          <a:prstGeom prst="ellipse">
            <a:avLst/>
          </a:prstGeom>
          <a:noFill/>
          <a:ln>
            <a:noFill/>
          </a:ln>
        </p:spPr>
      </p:sp>
      <p:sp>
        <p:nvSpPr>
          <p:cNvPr id="88" name="Google Shape;88;p11"/>
          <p:cNvSpPr txBox="1"/>
          <p:nvPr>
            <p:ph idx="5"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Alt 1">
  <p:cSld name="CUSTOM_5_1">
    <p:bg>
      <p:bgPr>
        <a:solidFill>
          <a:schemeClr val="accent3"/>
        </a:solidFill>
      </p:bgPr>
    </p:bg>
    <p:spTree>
      <p:nvGrpSpPr>
        <p:cNvPr id="89" name="Shape 89"/>
        <p:cNvGrpSpPr/>
        <p:nvPr/>
      </p:nvGrpSpPr>
      <p:grpSpPr>
        <a:xfrm>
          <a:off x="0" y="0"/>
          <a:ext cx="0" cy="0"/>
          <a:chOff x="0" y="0"/>
          <a:chExt cx="0" cy="0"/>
        </a:xfrm>
      </p:grpSpPr>
      <p:pic>
        <p:nvPicPr>
          <p:cNvPr id="90" name="Google Shape;90;p12" title="Vector.png"/>
          <p:cNvPicPr preferRelativeResize="0"/>
          <p:nvPr/>
        </p:nvPicPr>
        <p:blipFill>
          <a:blip r:embed="rId2">
            <a:alphaModFix/>
          </a:blip>
          <a:stretch>
            <a:fillRect/>
          </a:stretch>
        </p:blipFill>
        <p:spPr>
          <a:xfrm>
            <a:off x="7905002" y="4682255"/>
            <a:ext cx="971549" cy="186233"/>
          </a:xfrm>
          <a:prstGeom prst="rect">
            <a:avLst/>
          </a:prstGeom>
          <a:noFill/>
          <a:ln>
            <a:noFill/>
          </a:ln>
        </p:spPr>
      </p:pic>
      <p:sp>
        <p:nvSpPr>
          <p:cNvPr id="91" name="Google Shape;91;p12"/>
          <p:cNvSpPr txBox="1"/>
          <p:nvPr>
            <p:ph type="title"/>
          </p:nvPr>
        </p:nvSpPr>
        <p:spPr>
          <a:xfrm>
            <a:off x="190500" y="1656921"/>
            <a:ext cx="8369100" cy="16563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2" name="Google Shape;92;p12"/>
          <p:cNvSpPr txBox="1"/>
          <p:nvPr>
            <p:ph idx="1" type="subTitle"/>
          </p:nvPr>
        </p:nvSpPr>
        <p:spPr>
          <a:xfrm>
            <a:off x="161634" y="3935497"/>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2"/>
          <p:cNvSpPr/>
          <p:nvPr>
            <p:ph idx="2" type="pic"/>
          </p:nvPr>
        </p:nvSpPr>
        <p:spPr>
          <a:xfrm>
            <a:off x="253818" y="304735"/>
            <a:ext cx="267600" cy="267600"/>
          </a:xfrm>
          <a:prstGeom prst="ellipse">
            <a:avLst/>
          </a:prstGeom>
          <a:noFill/>
          <a:ln>
            <a:noFill/>
          </a:ln>
        </p:spPr>
      </p:sp>
      <p:sp>
        <p:nvSpPr>
          <p:cNvPr id="94" name="Google Shape;94;p12"/>
          <p:cNvSpPr/>
          <p:nvPr>
            <p:ph idx="3" type="pic"/>
          </p:nvPr>
        </p:nvSpPr>
        <p:spPr>
          <a:xfrm>
            <a:off x="450593" y="307385"/>
            <a:ext cx="267600" cy="267600"/>
          </a:xfrm>
          <a:prstGeom prst="ellipse">
            <a:avLst/>
          </a:prstGeom>
          <a:noFill/>
          <a:ln>
            <a:noFill/>
          </a:ln>
        </p:spPr>
      </p:sp>
      <p:sp>
        <p:nvSpPr>
          <p:cNvPr id="95" name="Google Shape;95;p12"/>
          <p:cNvSpPr/>
          <p:nvPr>
            <p:ph idx="4" type="pic"/>
          </p:nvPr>
        </p:nvSpPr>
        <p:spPr>
          <a:xfrm>
            <a:off x="645693" y="307385"/>
            <a:ext cx="267600" cy="267600"/>
          </a:xfrm>
          <a:prstGeom prst="ellipse">
            <a:avLst/>
          </a:prstGeom>
          <a:noFill/>
          <a:ln>
            <a:noFill/>
          </a:ln>
        </p:spPr>
      </p:sp>
      <p:sp>
        <p:nvSpPr>
          <p:cNvPr id="96" name="Google Shape;96;p12"/>
          <p:cNvSpPr txBox="1"/>
          <p:nvPr>
            <p:ph idx="5"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Dark">
  <p:cSld name="CUSTOM_4_1">
    <p:bg>
      <p:bgPr>
        <a:solidFill>
          <a:schemeClr val="dk1"/>
        </a:solidFill>
      </p:bgPr>
    </p:bg>
    <p:spTree>
      <p:nvGrpSpPr>
        <p:cNvPr id="97" name="Shape 97"/>
        <p:cNvGrpSpPr/>
        <p:nvPr/>
      </p:nvGrpSpPr>
      <p:grpSpPr>
        <a:xfrm>
          <a:off x="0" y="0"/>
          <a:ext cx="0" cy="0"/>
          <a:chOff x="0" y="0"/>
          <a:chExt cx="0" cy="0"/>
        </a:xfrm>
      </p:grpSpPr>
      <p:sp>
        <p:nvSpPr>
          <p:cNvPr id="98" name="Google Shape;98;p13"/>
          <p:cNvSpPr txBox="1"/>
          <p:nvPr>
            <p:ph type="title"/>
          </p:nvPr>
        </p:nvSpPr>
        <p:spPr>
          <a:xfrm>
            <a:off x="167896" y="1057561"/>
            <a:ext cx="3615600" cy="16563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FF5F33"/>
              </a:buClr>
              <a:buSzPts val="6200"/>
              <a:buFont typeface="Arial"/>
              <a:buNone/>
              <a:defRPr sz="4000">
                <a:solidFill>
                  <a:schemeClr val="lt2"/>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9" name="Google Shape;99;p13"/>
          <p:cNvSpPr txBox="1"/>
          <p:nvPr>
            <p:ph idx="1" type="subTitle"/>
          </p:nvPr>
        </p:nvSpPr>
        <p:spPr>
          <a:xfrm>
            <a:off x="167909" y="2671665"/>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lt1"/>
                </a:solidFill>
                <a:latin typeface="Inter Tight Medium"/>
                <a:ea typeface="Inter Tight Medium"/>
                <a:cs typeface="Inter Tight Medium"/>
                <a:sym typeface="Inter Tight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00" name="Google Shape;100;p13"/>
          <p:cNvSpPr/>
          <p:nvPr>
            <p:ph idx="2" type="pic"/>
          </p:nvPr>
        </p:nvSpPr>
        <p:spPr>
          <a:xfrm>
            <a:off x="4567225" y="152550"/>
            <a:ext cx="4424400" cy="4838700"/>
          </a:xfrm>
          <a:prstGeom prst="roundRect">
            <a:avLst>
              <a:gd fmla="val 4528" name="adj"/>
            </a:avLst>
          </a:prstGeom>
          <a:noFill/>
          <a:ln>
            <a:noFill/>
          </a:ln>
        </p:spPr>
      </p:sp>
      <p:pic>
        <p:nvPicPr>
          <p:cNvPr descr="preencoded.png" id="101" name="Google Shape;101;p13"/>
          <p:cNvPicPr preferRelativeResize="0"/>
          <p:nvPr/>
        </p:nvPicPr>
        <p:blipFill rotWithShape="1">
          <a:blip r:embed="rId2">
            <a:alphaModFix/>
          </a:blip>
          <a:srcRect b="0" l="0" r="0" t="0"/>
          <a:stretch/>
        </p:blipFill>
        <p:spPr>
          <a:xfrm>
            <a:off x="7967663" y="4800600"/>
            <a:ext cx="1023938" cy="190500"/>
          </a:xfrm>
          <a:prstGeom prst="rect">
            <a:avLst/>
          </a:prstGeom>
          <a:noFill/>
          <a:ln>
            <a:noFill/>
          </a:ln>
        </p:spPr>
      </p:pic>
      <p:pic>
        <p:nvPicPr>
          <p:cNvPr id="102" name="Google Shape;102;p13"/>
          <p:cNvPicPr preferRelativeResize="0"/>
          <p:nvPr/>
        </p:nvPicPr>
        <p:blipFill rotWithShape="1">
          <a:blip r:embed="rId3">
            <a:alphaModFix/>
          </a:blip>
          <a:srcRect b="-11720" l="0" r="0" t="941"/>
          <a:stretch/>
        </p:blipFill>
        <p:spPr>
          <a:xfrm>
            <a:off x="266700" y="4710022"/>
            <a:ext cx="971550" cy="207750"/>
          </a:xfrm>
          <a:prstGeom prst="rect">
            <a:avLst/>
          </a:prstGeom>
          <a:noFill/>
          <a:ln>
            <a:noFill/>
          </a:ln>
        </p:spPr>
      </p:pic>
      <p:sp>
        <p:nvSpPr>
          <p:cNvPr id="103" name="Google Shape;103;p13"/>
          <p:cNvSpPr/>
          <p:nvPr>
            <p:ph idx="3" type="pic"/>
          </p:nvPr>
        </p:nvSpPr>
        <p:spPr>
          <a:xfrm>
            <a:off x="249877" y="301351"/>
            <a:ext cx="267600" cy="267600"/>
          </a:xfrm>
          <a:prstGeom prst="ellipse">
            <a:avLst/>
          </a:prstGeom>
          <a:noFill/>
          <a:ln>
            <a:noFill/>
          </a:ln>
        </p:spPr>
      </p:sp>
      <p:sp>
        <p:nvSpPr>
          <p:cNvPr id="104" name="Google Shape;104;p13"/>
          <p:cNvSpPr/>
          <p:nvPr>
            <p:ph idx="4" type="pic"/>
          </p:nvPr>
        </p:nvSpPr>
        <p:spPr>
          <a:xfrm>
            <a:off x="446652" y="304001"/>
            <a:ext cx="267600" cy="267600"/>
          </a:xfrm>
          <a:prstGeom prst="ellipse">
            <a:avLst/>
          </a:prstGeom>
          <a:noFill/>
          <a:ln>
            <a:noFill/>
          </a:ln>
        </p:spPr>
      </p:sp>
      <p:sp>
        <p:nvSpPr>
          <p:cNvPr id="105" name="Google Shape;105;p13"/>
          <p:cNvSpPr/>
          <p:nvPr>
            <p:ph idx="5" type="pic"/>
          </p:nvPr>
        </p:nvSpPr>
        <p:spPr>
          <a:xfrm>
            <a:off x="641752" y="304001"/>
            <a:ext cx="267600" cy="267600"/>
          </a:xfrm>
          <a:prstGeom prst="ellipse">
            <a:avLst/>
          </a:prstGeom>
          <a:noFill/>
          <a:ln>
            <a:noFill/>
          </a:ln>
        </p:spPr>
      </p:sp>
      <p:sp>
        <p:nvSpPr>
          <p:cNvPr id="106" name="Google Shape;106;p13"/>
          <p:cNvSpPr txBox="1"/>
          <p:nvPr>
            <p:ph idx="6" type="subTitle"/>
          </p:nvPr>
        </p:nvSpPr>
        <p:spPr>
          <a:xfrm>
            <a:off x="1016466" y="264716"/>
            <a:ext cx="2789700" cy="343500"/>
          </a:xfrm>
          <a:prstGeom prst="rect">
            <a:avLst/>
          </a:prstGeom>
        </p:spPr>
        <p:txBody>
          <a:bodyPr anchorCtr="0" anchor="b" bIns="91425" lIns="91425" spcFirstLastPara="1" rIns="91425" wrap="square" tIns="91425">
            <a:noAutofit/>
          </a:bodyPr>
          <a:lstStyle>
            <a:lvl1pPr indent="0" lvl="0" marL="0" marR="0" algn="l">
              <a:lnSpc>
                <a:spcPct val="99166"/>
              </a:lnSpc>
              <a:spcBef>
                <a:spcPts val="0"/>
              </a:spcBef>
              <a:spcAft>
                <a:spcPts val="0"/>
              </a:spcAft>
              <a:buNone/>
              <a:defRPr sz="900">
                <a:solidFill>
                  <a:schemeClr val="lt1"/>
                </a:solidFill>
                <a:latin typeface="Inter Medium"/>
                <a:ea typeface="Inter Medium"/>
                <a:cs typeface="Inter Medium"/>
                <a:sym typeface="Inter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Light 2">
  <p:cSld name="CUSTOM_7_1">
    <p:bg>
      <p:bgPr>
        <a:solidFill>
          <a:schemeClr val="lt1"/>
        </a:solidFill>
      </p:bgPr>
    </p:bg>
    <p:spTree>
      <p:nvGrpSpPr>
        <p:cNvPr id="107" name="Shape 107"/>
        <p:cNvGrpSpPr/>
        <p:nvPr/>
      </p:nvGrpSpPr>
      <p:grpSpPr>
        <a:xfrm>
          <a:off x="0" y="0"/>
          <a:ext cx="0" cy="0"/>
          <a:chOff x="0" y="0"/>
          <a:chExt cx="0" cy="0"/>
        </a:xfrm>
      </p:grpSpPr>
      <p:pic>
        <p:nvPicPr>
          <p:cNvPr id="108" name="Google Shape;108;p14" title="Vector.png"/>
          <p:cNvPicPr preferRelativeResize="0"/>
          <p:nvPr/>
        </p:nvPicPr>
        <p:blipFill>
          <a:blip r:embed="rId2">
            <a:alphaModFix/>
          </a:blip>
          <a:stretch>
            <a:fillRect/>
          </a:stretch>
        </p:blipFill>
        <p:spPr>
          <a:xfrm>
            <a:off x="266702" y="4705220"/>
            <a:ext cx="971549" cy="186233"/>
          </a:xfrm>
          <a:prstGeom prst="rect">
            <a:avLst/>
          </a:prstGeom>
          <a:noFill/>
          <a:ln>
            <a:noFill/>
          </a:ln>
        </p:spPr>
      </p:pic>
      <p:sp>
        <p:nvSpPr>
          <p:cNvPr id="109" name="Google Shape;109;p14"/>
          <p:cNvSpPr txBox="1"/>
          <p:nvPr>
            <p:ph type="title"/>
          </p:nvPr>
        </p:nvSpPr>
        <p:spPr>
          <a:xfrm>
            <a:off x="167896" y="1057561"/>
            <a:ext cx="3615600" cy="16563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FF5F33"/>
              </a:buClr>
              <a:buSzPts val="6200"/>
              <a:buFont typeface="Arial"/>
              <a:buNone/>
              <a:defRPr sz="40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14"/>
          <p:cNvSpPr txBox="1"/>
          <p:nvPr>
            <p:ph idx="1" type="subTitle"/>
          </p:nvPr>
        </p:nvSpPr>
        <p:spPr>
          <a:xfrm>
            <a:off x="167909" y="2671665"/>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11" name="Google Shape;111;p14"/>
          <p:cNvSpPr/>
          <p:nvPr>
            <p:ph idx="2" type="pic"/>
          </p:nvPr>
        </p:nvSpPr>
        <p:spPr>
          <a:xfrm>
            <a:off x="249877" y="301351"/>
            <a:ext cx="267600" cy="267600"/>
          </a:xfrm>
          <a:prstGeom prst="ellipse">
            <a:avLst/>
          </a:prstGeom>
          <a:noFill/>
          <a:ln>
            <a:noFill/>
          </a:ln>
        </p:spPr>
      </p:sp>
      <p:sp>
        <p:nvSpPr>
          <p:cNvPr id="112" name="Google Shape;112;p14"/>
          <p:cNvSpPr/>
          <p:nvPr>
            <p:ph idx="3" type="pic"/>
          </p:nvPr>
        </p:nvSpPr>
        <p:spPr>
          <a:xfrm>
            <a:off x="446652" y="304001"/>
            <a:ext cx="267600" cy="267600"/>
          </a:xfrm>
          <a:prstGeom prst="ellipse">
            <a:avLst/>
          </a:prstGeom>
          <a:noFill/>
          <a:ln>
            <a:noFill/>
          </a:ln>
        </p:spPr>
      </p:sp>
      <p:sp>
        <p:nvSpPr>
          <p:cNvPr id="113" name="Google Shape;113;p14"/>
          <p:cNvSpPr/>
          <p:nvPr>
            <p:ph idx="4" type="pic"/>
          </p:nvPr>
        </p:nvSpPr>
        <p:spPr>
          <a:xfrm>
            <a:off x="641752" y="304001"/>
            <a:ext cx="267600" cy="267600"/>
          </a:xfrm>
          <a:prstGeom prst="ellipse">
            <a:avLst/>
          </a:prstGeom>
          <a:noFill/>
          <a:ln>
            <a:noFill/>
          </a:ln>
        </p:spPr>
      </p:sp>
      <p:sp>
        <p:nvSpPr>
          <p:cNvPr id="114" name="Google Shape;114;p14"/>
          <p:cNvSpPr txBox="1"/>
          <p:nvPr>
            <p:ph idx="5"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descr="preencoded.png" id="115" name="Google Shape;115;p14"/>
          <p:cNvPicPr preferRelativeResize="0"/>
          <p:nvPr/>
        </p:nvPicPr>
        <p:blipFill rotWithShape="1">
          <a:blip r:embed="rId3">
            <a:alphaModFix/>
          </a:blip>
          <a:srcRect b="0" l="0" r="0" t="0"/>
          <a:stretch/>
        </p:blipFill>
        <p:spPr>
          <a:xfrm>
            <a:off x="7967663" y="4800600"/>
            <a:ext cx="1023938" cy="190500"/>
          </a:xfrm>
          <a:prstGeom prst="rect">
            <a:avLst/>
          </a:prstGeom>
          <a:noFill/>
          <a:ln>
            <a:noFill/>
          </a:ln>
        </p:spPr>
      </p:pic>
      <p:sp>
        <p:nvSpPr>
          <p:cNvPr id="116" name="Google Shape;116;p14"/>
          <p:cNvSpPr/>
          <p:nvPr>
            <p:ph idx="6" type="pic"/>
          </p:nvPr>
        </p:nvSpPr>
        <p:spPr>
          <a:xfrm>
            <a:off x="4567225" y="152550"/>
            <a:ext cx="4424400" cy="4838700"/>
          </a:xfrm>
          <a:prstGeom prst="roundRect">
            <a:avLst>
              <a:gd fmla="val 4528" name="adj"/>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1">
  <p:cSld name="CUSTOM_6_1">
    <p:bg>
      <p:bgPr>
        <a:solidFill>
          <a:schemeClr val="lt2"/>
        </a:solidFill>
      </p:bgPr>
    </p:bg>
    <p:spTree>
      <p:nvGrpSpPr>
        <p:cNvPr id="117" name="Shape 117"/>
        <p:cNvGrpSpPr/>
        <p:nvPr/>
      </p:nvGrpSpPr>
      <p:grpSpPr>
        <a:xfrm>
          <a:off x="0" y="0"/>
          <a:ext cx="0" cy="0"/>
          <a:chOff x="0" y="0"/>
          <a:chExt cx="0" cy="0"/>
        </a:xfrm>
      </p:grpSpPr>
      <p:pic>
        <p:nvPicPr>
          <p:cNvPr id="118" name="Google Shape;118;p15"/>
          <p:cNvPicPr preferRelativeResize="0"/>
          <p:nvPr/>
        </p:nvPicPr>
        <p:blipFill>
          <a:blip r:embed="rId2">
            <a:alphaModFix/>
          </a:blip>
          <a:stretch>
            <a:fillRect/>
          </a:stretch>
        </p:blipFill>
        <p:spPr>
          <a:xfrm>
            <a:off x="152400" y="1739900"/>
            <a:ext cx="8811471" cy="3028950"/>
          </a:xfrm>
          <a:prstGeom prst="rect">
            <a:avLst/>
          </a:prstGeom>
          <a:noFill/>
          <a:ln>
            <a:noFill/>
          </a:ln>
        </p:spPr>
      </p:pic>
      <p:sp>
        <p:nvSpPr>
          <p:cNvPr id="119" name="Google Shape;119;p15"/>
          <p:cNvSpPr txBox="1"/>
          <p:nvPr>
            <p:ph idx="1" type="subTitle"/>
          </p:nvPr>
        </p:nvSpPr>
        <p:spPr>
          <a:xfrm>
            <a:off x="667134" y="23477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20" name="Google Shape;120;p15"/>
          <p:cNvSpPr txBox="1"/>
          <p:nvPr>
            <p:ph idx="2" type="subTitle"/>
          </p:nvPr>
        </p:nvSpPr>
        <p:spPr>
          <a:xfrm>
            <a:off x="271735" y="23477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21" name="Google Shape;121;p15"/>
          <p:cNvSpPr txBox="1"/>
          <p:nvPr>
            <p:ph type="title"/>
          </p:nvPr>
        </p:nvSpPr>
        <p:spPr>
          <a:xfrm>
            <a:off x="152400" y="218507"/>
            <a:ext cx="8369100" cy="1044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122" name="Google Shape;122;p15"/>
          <p:cNvCxnSpPr>
            <a:stCxn id="123" idx="0"/>
          </p:cNvCxnSpPr>
          <p:nvPr/>
        </p:nvCxnSpPr>
        <p:spPr>
          <a:xfrm>
            <a:off x="379272" y="2801114"/>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24" name="Google Shape;124;p15"/>
          <p:cNvCxnSpPr/>
          <p:nvPr/>
        </p:nvCxnSpPr>
        <p:spPr>
          <a:xfrm>
            <a:off x="379272" y="3258177"/>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25" name="Google Shape;125;p15"/>
          <p:cNvCxnSpPr/>
          <p:nvPr/>
        </p:nvCxnSpPr>
        <p:spPr>
          <a:xfrm>
            <a:off x="379272" y="3704014"/>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26" name="Google Shape;126;p15"/>
          <p:cNvCxnSpPr/>
          <p:nvPr/>
        </p:nvCxnSpPr>
        <p:spPr>
          <a:xfrm>
            <a:off x="379272" y="4163464"/>
            <a:ext cx="8175900" cy="0"/>
          </a:xfrm>
          <a:prstGeom prst="straightConnector1">
            <a:avLst/>
          </a:prstGeom>
          <a:noFill/>
          <a:ln cap="flat" cmpd="sng" w="9525">
            <a:solidFill>
              <a:schemeClr val="dk2"/>
            </a:solidFill>
            <a:prstDash val="solid"/>
            <a:round/>
            <a:headEnd len="med" w="med" type="none"/>
            <a:tailEnd len="med" w="med" type="none"/>
          </a:ln>
        </p:spPr>
      </p:cxnSp>
      <p:sp>
        <p:nvSpPr>
          <p:cNvPr id="127" name="Google Shape;127;p15"/>
          <p:cNvSpPr txBox="1"/>
          <p:nvPr>
            <p:ph idx="3" type="subTitle"/>
          </p:nvPr>
        </p:nvSpPr>
        <p:spPr>
          <a:xfrm>
            <a:off x="4906625" y="23477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28" name="Google Shape;128;p15"/>
          <p:cNvSpPr txBox="1"/>
          <p:nvPr>
            <p:ph idx="4" type="subTitle"/>
          </p:nvPr>
        </p:nvSpPr>
        <p:spPr>
          <a:xfrm>
            <a:off x="4511226" y="23477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29" name="Google Shape;129;p15"/>
          <p:cNvSpPr txBox="1"/>
          <p:nvPr>
            <p:ph idx="5" type="subTitle"/>
          </p:nvPr>
        </p:nvSpPr>
        <p:spPr>
          <a:xfrm>
            <a:off x="667134" y="28049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0" name="Google Shape;130;p15"/>
          <p:cNvSpPr txBox="1"/>
          <p:nvPr>
            <p:ph idx="6" type="subTitle"/>
          </p:nvPr>
        </p:nvSpPr>
        <p:spPr>
          <a:xfrm>
            <a:off x="271735" y="28049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1" name="Google Shape;131;p15"/>
          <p:cNvSpPr txBox="1"/>
          <p:nvPr>
            <p:ph idx="7" type="subTitle"/>
          </p:nvPr>
        </p:nvSpPr>
        <p:spPr>
          <a:xfrm>
            <a:off x="4906625" y="28049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2" name="Google Shape;132;p15"/>
          <p:cNvSpPr txBox="1"/>
          <p:nvPr>
            <p:ph idx="8" type="subTitle"/>
          </p:nvPr>
        </p:nvSpPr>
        <p:spPr>
          <a:xfrm>
            <a:off x="4511226" y="28049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3" name="Google Shape;133;p15"/>
          <p:cNvSpPr txBox="1"/>
          <p:nvPr>
            <p:ph idx="9" type="subTitle"/>
          </p:nvPr>
        </p:nvSpPr>
        <p:spPr>
          <a:xfrm>
            <a:off x="667134" y="32621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4" name="Google Shape;134;p15"/>
          <p:cNvSpPr txBox="1"/>
          <p:nvPr>
            <p:ph idx="13" type="subTitle"/>
          </p:nvPr>
        </p:nvSpPr>
        <p:spPr>
          <a:xfrm>
            <a:off x="271735" y="32621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5" name="Google Shape;135;p15"/>
          <p:cNvSpPr txBox="1"/>
          <p:nvPr>
            <p:ph idx="14" type="subTitle"/>
          </p:nvPr>
        </p:nvSpPr>
        <p:spPr>
          <a:xfrm>
            <a:off x="4906625" y="32621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6" name="Google Shape;136;p15"/>
          <p:cNvSpPr txBox="1"/>
          <p:nvPr>
            <p:ph idx="15" type="subTitle"/>
          </p:nvPr>
        </p:nvSpPr>
        <p:spPr>
          <a:xfrm>
            <a:off x="4511226" y="32621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7" name="Google Shape;137;p15"/>
          <p:cNvSpPr txBox="1"/>
          <p:nvPr>
            <p:ph idx="16" type="subTitle"/>
          </p:nvPr>
        </p:nvSpPr>
        <p:spPr>
          <a:xfrm>
            <a:off x="667134" y="37193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8" name="Google Shape;138;p15"/>
          <p:cNvSpPr txBox="1"/>
          <p:nvPr>
            <p:ph idx="17" type="subTitle"/>
          </p:nvPr>
        </p:nvSpPr>
        <p:spPr>
          <a:xfrm>
            <a:off x="271735" y="37193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9" name="Google Shape;139;p15"/>
          <p:cNvSpPr txBox="1"/>
          <p:nvPr>
            <p:ph idx="18" type="subTitle"/>
          </p:nvPr>
        </p:nvSpPr>
        <p:spPr>
          <a:xfrm>
            <a:off x="4906625" y="37193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40" name="Google Shape;140;p15"/>
          <p:cNvSpPr txBox="1"/>
          <p:nvPr>
            <p:ph idx="19" type="subTitle"/>
          </p:nvPr>
        </p:nvSpPr>
        <p:spPr>
          <a:xfrm>
            <a:off x="4511226" y="37193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1" name="Google Shape;141;p15"/>
          <p:cNvSpPr txBox="1"/>
          <p:nvPr>
            <p:ph idx="20" type="subTitle"/>
          </p:nvPr>
        </p:nvSpPr>
        <p:spPr>
          <a:xfrm>
            <a:off x="667134" y="41765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42" name="Google Shape;142;p15"/>
          <p:cNvSpPr txBox="1"/>
          <p:nvPr>
            <p:ph idx="21" type="subTitle"/>
          </p:nvPr>
        </p:nvSpPr>
        <p:spPr>
          <a:xfrm>
            <a:off x="271735" y="41765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3" name="Google Shape;143;p15"/>
          <p:cNvSpPr txBox="1"/>
          <p:nvPr>
            <p:ph idx="22" type="subTitle"/>
          </p:nvPr>
        </p:nvSpPr>
        <p:spPr>
          <a:xfrm>
            <a:off x="4906625" y="41765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44" name="Google Shape;144;p15"/>
          <p:cNvSpPr txBox="1"/>
          <p:nvPr>
            <p:ph idx="23" type="subTitle"/>
          </p:nvPr>
        </p:nvSpPr>
        <p:spPr>
          <a:xfrm>
            <a:off x="4511226" y="41765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escription">
  <p:cSld name="CUSTOM_8">
    <p:bg>
      <p:bgPr>
        <a:solidFill>
          <a:schemeClr val="accent1"/>
        </a:solidFill>
      </p:bgPr>
    </p:bg>
    <p:spTree>
      <p:nvGrpSpPr>
        <p:cNvPr id="145" name="Shape 145"/>
        <p:cNvGrpSpPr/>
        <p:nvPr/>
      </p:nvGrpSpPr>
      <p:grpSpPr>
        <a:xfrm>
          <a:off x="0" y="0"/>
          <a:ext cx="0" cy="0"/>
          <a:chOff x="0" y="0"/>
          <a:chExt cx="0" cy="0"/>
        </a:xfrm>
      </p:grpSpPr>
      <p:pic>
        <p:nvPicPr>
          <p:cNvPr id="146" name="Google Shape;146;p16"/>
          <p:cNvPicPr preferRelativeResize="0"/>
          <p:nvPr/>
        </p:nvPicPr>
        <p:blipFill>
          <a:blip r:embed="rId2">
            <a:alphaModFix/>
          </a:blip>
          <a:stretch>
            <a:fillRect/>
          </a:stretch>
        </p:blipFill>
        <p:spPr>
          <a:xfrm>
            <a:off x="159600" y="1739900"/>
            <a:ext cx="8811471" cy="3028950"/>
          </a:xfrm>
          <a:prstGeom prst="rect">
            <a:avLst/>
          </a:prstGeom>
          <a:noFill/>
          <a:ln>
            <a:noFill/>
          </a:ln>
        </p:spPr>
      </p:pic>
      <p:sp>
        <p:nvSpPr>
          <p:cNvPr id="147" name="Google Shape;147;p16"/>
          <p:cNvSpPr txBox="1"/>
          <p:nvPr>
            <p:ph idx="1" type="subTitle"/>
          </p:nvPr>
        </p:nvSpPr>
        <p:spPr>
          <a:xfrm>
            <a:off x="4838700" y="2344073"/>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48" name="Google Shape;148;p16"/>
          <p:cNvSpPr txBox="1"/>
          <p:nvPr>
            <p:ph idx="2" type="subTitle"/>
          </p:nvPr>
        </p:nvSpPr>
        <p:spPr>
          <a:xfrm>
            <a:off x="4838700" y="2801125"/>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49" name="Google Shape;149;p16"/>
          <p:cNvSpPr txBox="1"/>
          <p:nvPr>
            <p:ph idx="3" type="subTitle"/>
          </p:nvPr>
        </p:nvSpPr>
        <p:spPr>
          <a:xfrm>
            <a:off x="4838700" y="3258175"/>
            <a:ext cx="3972000" cy="4395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50" name="Google Shape;150;p16"/>
          <p:cNvSpPr txBox="1"/>
          <p:nvPr>
            <p:ph idx="4" type="subTitle"/>
          </p:nvPr>
        </p:nvSpPr>
        <p:spPr>
          <a:xfrm>
            <a:off x="4838700" y="3697573"/>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51" name="Google Shape;151;p16"/>
          <p:cNvSpPr txBox="1"/>
          <p:nvPr>
            <p:ph idx="5" type="subTitle"/>
          </p:nvPr>
        </p:nvSpPr>
        <p:spPr>
          <a:xfrm>
            <a:off x="4838700" y="4163476"/>
            <a:ext cx="3972000" cy="4395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52" name="Google Shape;152;p16"/>
          <p:cNvSpPr txBox="1"/>
          <p:nvPr>
            <p:ph type="title"/>
          </p:nvPr>
        </p:nvSpPr>
        <p:spPr>
          <a:xfrm>
            <a:off x="152400" y="218507"/>
            <a:ext cx="8369100" cy="1044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16"/>
          <p:cNvSpPr txBox="1"/>
          <p:nvPr>
            <p:ph idx="6" type="subTitle"/>
          </p:nvPr>
        </p:nvSpPr>
        <p:spPr>
          <a:xfrm>
            <a:off x="667134" y="23477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54" name="Google Shape;154;p16"/>
          <p:cNvSpPr txBox="1"/>
          <p:nvPr>
            <p:ph idx="7" type="subTitle"/>
          </p:nvPr>
        </p:nvSpPr>
        <p:spPr>
          <a:xfrm>
            <a:off x="271735" y="23477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cxnSp>
        <p:nvCxnSpPr>
          <p:cNvPr id="155" name="Google Shape;155;p16"/>
          <p:cNvCxnSpPr/>
          <p:nvPr/>
        </p:nvCxnSpPr>
        <p:spPr>
          <a:xfrm>
            <a:off x="379272" y="2801114"/>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56" name="Google Shape;156;p16"/>
          <p:cNvCxnSpPr/>
          <p:nvPr/>
        </p:nvCxnSpPr>
        <p:spPr>
          <a:xfrm>
            <a:off x="379272" y="3258177"/>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57" name="Google Shape;157;p16"/>
          <p:cNvCxnSpPr/>
          <p:nvPr/>
        </p:nvCxnSpPr>
        <p:spPr>
          <a:xfrm>
            <a:off x="379272" y="3704014"/>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58" name="Google Shape;158;p16"/>
          <p:cNvCxnSpPr/>
          <p:nvPr/>
        </p:nvCxnSpPr>
        <p:spPr>
          <a:xfrm>
            <a:off x="379272" y="4163464"/>
            <a:ext cx="8175900" cy="0"/>
          </a:xfrm>
          <a:prstGeom prst="straightConnector1">
            <a:avLst/>
          </a:prstGeom>
          <a:noFill/>
          <a:ln cap="flat" cmpd="sng" w="9525">
            <a:solidFill>
              <a:schemeClr val="dk2"/>
            </a:solidFill>
            <a:prstDash val="solid"/>
            <a:round/>
            <a:headEnd len="med" w="med" type="none"/>
            <a:tailEnd len="med" w="med" type="none"/>
          </a:ln>
        </p:spPr>
      </p:cxnSp>
      <p:sp>
        <p:nvSpPr>
          <p:cNvPr id="159" name="Google Shape;159;p16"/>
          <p:cNvSpPr txBox="1"/>
          <p:nvPr>
            <p:ph idx="8" type="subTitle"/>
          </p:nvPr>
        </p:nvSpPr>
        <p:spPr>
          <a:xfrm>
            <a:off x="667134" y="28049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60" name="Google Shape;160;p16"/>
          <p:cNvSpPr txBox="1"/>
          <p:nvPr>
            <p:ph idx="9" type="subTitle"/>
          </p:nvPr>
        </p:nvSpPr>
        <p:spPr>
          <a:xfrm>
            <a:off x="271735" y="28049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1" name="Google Shape;161;p16"/>
          <p:cNvSpPr txBox="1"/>
          <p:nvPr>
            <p:ph idx="13" type="subTitle"/>
          </p:nvPr>
        </p:nvSpPr>
        <p:spPr>
          <a:xfrm>
            <a:off x="667134" y="32621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62" name="Google Shape;162;p16"/>
          <p:cNvSpPr txBox="1"/>
          <p:nvPr>
            <p:ph idx="14" type="subTitle"/>
          </p:nvPr>
        </p:nvSpPr>
        <p:spPr>
          <a:xfrm>
            <a:off x="271735" y="32621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3" name="Google Shape;163;p16"/>
          <p:cNvSpPr txBox="1"/>
          <p:nvPr>
            <p:ph idx="15" type="subTitle"/>
          </p:nvPr>
        </p:nvSpPr>
        <p:spPr>
          <a:xfrm>
            <a:off x="667134" y="37193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64" name="Google Shape;164;p16"/>
          <p:cNvSpPr txBox="1"/>
          <p:nvPr>
            <p:ph idx="16" type="subTitle"/>
          </p:nvPr>
        </p:nvSpPr>
        <p:spPr>
          <a:xfrm>
            <a:off x="271735" y="37193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5" name="Google Shape;165;p16"/>
          <p:cNvSpPr txBox="1"/>
          <p:nvPr>
            <p:ph idx="17" type="subTitle"/>
          </p:nvPr>
        </p:nvSpPr>
        <p:spPr>
          <a:xfrm>
            <a:off x="667134" y="41765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66" name="Google Shape;166;p16"/>
          <p:cNvSpPr txBox="1"/>
          <p:nvPr>
            <p:ph idx="18" type="subTitle"/>
          </p:nvPr>
        </p:nvSpPr>
        <p:spPr>
          <a:xfrm>
            <a:off x="271735" y="41765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escription 1">
  <p:cSld name="CUSTOM_8_1">
    <p:bg>
      <p:bgPr>
        <a:solidFill>
          <a:srgbClr val="FFD6CC"/>
        </a:solidFill>
      </p:bgPr>
    </p:bg>
    <p:spTree>
      <p:nvGrpSpPr>
        <p:cNvPr id="167" name="Shape 167"/>
        <p:cNvGrpSpPr/>
        <p:nvPr/>
      </p:nvGrpSpPr>
      <p:grpSpPr>
        <a:xfrm>
          <a:off x="0" y="0"/>
          <a:ext cx="0" cy="0"/>
          <a:chOff x="0" y="0"/>
          <a:chExt cx="0" cy="0"/>
        </a:xfrm>
      </p:grpSpPr>
      <p:pic>
        <p:nvPicPr>
          <p:cNvPr id="168" name="Google Shape;168;p17"/>
          <p:cNvPicPr preferRelativeResize="0"/>
          <p:nvPr/>
        </p:nvPicPr>
        <p:blipFill>
          <a:blip r:embed="rId2">
            <a:alphaModFix/>
          </a:blip>
          <a:stretch>
            <a:fillRect/>
          </a:stretch>
        </p:blipFill>
        <p:spPr>
          <a:xfrm>
            <a:off x="166250" y="1746648"/>
            <a:ext cx="8811489" cy="3028949"/>
          </a:xfrm>
          <a:prstGeom prst="rect">
            <a:avLst/>
          </a:prstGeom>
          <a:noFill/>
          <a:ln>
            <a:noFill/>
          </a:ln>
        </p:spPr>
      </p:pic>
      <p:sp>
        <p:nvSpPr>
          <p:cNvPr id="169" name="Google Shape;169;p17"/>
          <p:cNvSpPr txBox="1"/>
          <p:nvPr>
            <p:ph idx="1" type="subTitle"/>
          </p:nvPr>
        </p:nvSpPr>
        <p:spPr>
          <a:xfrm>
            <a:off x="4838700" y="2344073"/>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0" name="Google Shape;170;p17"/>
          <p:cNvSpPr txBox="1"/>
          <p:nvPr>
            <p:ph idx="2" type="subTitle"/>
          </p:nvPr>
        </p:nvSpPr>
        <p:spPr>
          <a:xfrm>
            <a:off x="4838700" y="2801125"/>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1" name="Google Shape;171;p17"/>
          <p:cNvSpPr txBox="1"/>
          <p:nvPr>
            <p:ph idx="3" type="subTitle"/>
          </p:nvPr>
        </p:nvSpPr>
        <p:spPr>
          <a:xfrm>
            <a:off x="4838700" y="3258175"/>
            <a:ext cx="3972000" cy="4395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2" name="Google Shape;172;p17"/>
          <p:cNvSpPr txBox="1"/>
          <p:nvPr>
            <p:ph idx="4" type="subTitle"/>
          </p:nvPr>
        </p:nvSpPr>
        <p:spPr>
          <a:xfrm>
            <a:off x="4838700" y="3697573"/>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3" name="Google Shape;173;p17"/>
          <p:cNvSpPr txBox="1"/>
          <p:nvPr>
            <p:ph idx="5" type="subTitle"/>
          </p:nvPr>
        </p:nvSpPr>
        <p:spPr>
          <a:xfrm>
            <a:off x="4838700" y="4163476"/>
            <a:ext cx="3972000" cy="4395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4" name="Google Shape;174;p17"/>
          <p:cNvSpPr txBox="1"/>
          <p:nvPr>
            <p:ph type="title"/>
          </p:nvPr>
        </p:nvSpPr>
        <p:spPr>
          <a:xfrm>
            <a:off x="152400" y="218507"/>
            <a:ext cx="8369100" cy="1044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17"/>
          <p:cNvSpPr txBox="1"/>
          <p:nvPr>
            <p:ph idx="6" type="subTitle"/>
          </p:nvPr>
        </p:nvSpPr>
        <p:spPr>
          <a:xfrm>
            <a:off x="667134" y="23477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76" name="Google Shape;176;p17"/>
          <p:cNvSpPr txBox="1"/>
          <p:nvPr>
            <p:ph idx="7" type="subTitle"/>
          </p:nvPr>
        </p:nvSpPr>
        <p:spPr>
          <a:xfrm>
            <a:off x="271735" y="23477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cxnSp>
        <p:nvCxnSpPr>
          <p:cNvPr id="177" name="Google Shape;177;p17"/>
          <p:cNvCxnSpPr/>
          <p:nvPr/>
        </p:nvCxnSpPr>
        <p:spPr>
          <a:xfrm>
            <a:off x="379272" y="2801114"/>
            <a:ext cx="8175900" cy="0"/>
          </a:xfrm>
          <a:prstGeom prst="straightConnector1">
            <a:avLst/>
          </a:prstGeom>
          <a:noFill/>
          <a:ln cap="flat" cmpd="sng" w="9525">
            <a:solidFill>
              <a:schemeClr val="accent3"/>
            </a:solidFill>
            <a:prstDash val="solid"/>
            <a:round/>
            <a:headEnd len="med" w="med" type="none"/>
            <a:tailEnd len="med" w="med" type="none"/>
          </a:ln>
        </p:spPr>
      </p:cxnSp>
      <p:cxnSp>
        <p:nvCxnSpPr>
          <p:cNvPr id="178" name="Google Shape;178;p17"/>
          <p:cNvCxnSpPr/>
          <p:nvPr/>
        </p:nvCxnSpPr>
        <p:spPr>
          <a:xfrm>
            <a:off x="379272" y="3258177"/>
            <a:ext cx="8175900" cy="0"/>
          </a:xfrm>
          <a:prstGeom prst="straightConnector1">
            <a:avLst/>
          </a:prstGeom>
          <a:noFill/>
          <a:ln cap="flat" cmpd="sng" w="9525">
            <a:solidFill>
              <a:schemeClr val="accent3"/>
            </a:solidFill>
            <a:prstDash val="solid"/>
            <a:round/>
            <a:headEnd len="med" w="med" type="none"/>
            <a:tailEnd len="med" w="med" type="none"/>
          </a:ln>
        </p:spPr>
      </p:cxnSp>
      <p:cxnSp>
        <p:nvCxnSpPr>
          <p:cNvPr id="179" name="Google Shape;179;p17"/>
          <p:cNvCxnSpPr/>
          <p:nvPr/>
        </p:nvCxnSpPr>
        <p:spPr>
          <a:xfrm>
            <a:off x="379272" y="3704014"/>
            <a:ext cx="8175900" cy="0"/>
          </a:xfrm>
          <a:prstGeom prst="straightConnector1">
            <a:avLst/>
          </a:prstGeom>
          <a:noFill/>
          <a:ln cap="flat" cmpd="sng" w="9525">
            <a:solidFill>
              <a:schemeClr val="accent3"/>
            </a:solidFill>
            <a:prstDash val="solid"/>
            <a:round/>
            <a:headEnd len="med" w="med" type="none"/>
            <a:tailEnd len="med" w="med" type="none"/>
          </a:ln>
        </p:spPr>
      </p:cxnSp>
      <p:cxnSp>
        <p:nvCxnSpPr>
          <p:cNvPr id="180" name="Google Shape;180;p17"/>
          <p:cNvCxnSpPr/>
          <p:nvPr/>
        </p:nvCxnSpPr>
        <p:spPr>
          <a:xfrm>
            <a:off x="379272" y="4163464"/>
            <a:ext cx="8175900" cy="0"/>
          </a:xfrm>
          <a:prstGeom prst="straightConnector1">
            <a:avLst/>
          </a:prstGeom>
          <a:noFill/>
          <a:ln cap="flat" cmpd="sng" w="9525">
            <a:solidFill>
              <a:schemeClr val="accent3"/>
            </a:solidFill>
            <a:prstDash val="solid"/>
            <a:round/>
            <a:headEnd len="med" w="med" type="none"/>
            <a:tailEnd len="med" w="med" type="none"/>
          </a:ln>
        </p:spPr>
      </p:cxnSp>
      <p:sp>
        <p:nvSpPr>
          <p:cNvPr id="181" name="Google Shape;181;p17"/>
          <p:cNvSpPr txBox="1"/>
          <p:nvPr>
            <p:ph idx="8" type="subTitle"/>
          </p:nvPr>
        </p:nvSpPr>
        <p:spPr>
          <a:xfrm>
            <a:off x="667134" y="28049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82" name="Google Shape;182;p17"/>
          <p:cNvSpPr txBox="1"/>
          <p:nvPr>
            <p:ph idx="9" type="subTitle"/>
          </p:nvPr>
        </p:nvSpPr>
        <p:spPr>
          <a:xfrm>
            <a:off x="271735" y="28049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3" name="Google Shape;183;p17"/>
          <p:cNvSpPr txBox="1"/>
          <p:nvPr>
            <p:ph idx="13" type="subTitle"/>
          </p:nvPr>
        </p:nvSpPr>
        <p:spPr>
          <a:xfrm>
            <a:off x="667134" y="32621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84" name="Google Shape;184;p17"/>
          <p:cNvSpPr txBox="1"/>
          <p:nvPr>
            <p:ph idx="14" type="subTitle"/>
          </p:nvPr>
        </p:nvSpPr>
        <p:spPr>
          <a:xfrm>
            <a:off x="271735" y="32621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5" name="Google Shape;185;p17"/>
          <p:cNvSpPr txBox="1"/>
          <p:nvPr>
            <p:ph idx="15" type="subTitle"/>
          </p:nvPr>
        </p:nvSpPr>
        <p:spPr>
          <a:xfrm>
            <a:off x="667134" y="37193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86" name="Google Shape;186;p17"/>
          <p:cNvSpPr txBox="1"/>
          <p:nvPr>
            <p:ph idx="16" type="subTitle"/>
          </p:nvPr>
        </p:nvSpPr>
        <p:spPr>
          <a:xfrm>
            <a:off x="271735" y="37193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7" name="Google Shape;187;p17"/>
          <p:cNvSpPr txBox="1"/>
          <p:nvPr>
            <p:ph idx="17" type="subTitle"/>
          </p:nvPr>
        </p:nvSpPr>
        <p:spPr>
          <a:xfrm>
            <a:off x="667134" y="41765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88" name="Google Shape;188;p17"/>
          <p:cNvSpPr txBox="1"/>
          <p:nvPr>
            <p:ph idx="18" type="subTitle"/>
          </p:nvPr>
        </p:nvSpPr>
        <p:spPr>
          <a:xfrm>
            <a:off x="271735" y="41765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1">
  <p:cSld name="CUSTOM_9">
    <p:bg>
      <p:bgPr>
        <a:solidFill>
          <a:schemeClr val="dk1"/>
        </a:solidFill>
      </p:bgPr>
    </p:bg>
    <p:spTree>
      <p:nvGrpSpPr>
        <p:cNvPr id="189" name="Shape 189"/>
        <p:cNvGrpSpPr/>
        <p:nvPr/>
      </p:nvGrpSpPr>
      <p:grpSpPr>
        <a:xfrm>
          <a:off x="0" y="0"/>
          <a:ext cx="0" cy="0"/>
          <a:chOff x="0" y="0"/>
          <a:chExt cx="0" cy="0"/>
        </a:xfrm>
      </p:grpSpPr>
      <p:sp>
        <p:nvSpPr>
          <p:cNvPr id="190" name="Google Shape;190;p18"/>
          <p:cNvSpPr txBox="1"/>
          <p:nvPr>
            <p:ph type="title"/>
          </p:nvPr>
        </p:nvSpPr>
        <p:spPr>
          <a:xfrm>
            <a:off x="4631700" y="2230050"/>
            <a:ext cx="4192200" cy="2342100"/>
          </a:xfrm>
          <a:prstGeom prst="rect">
            <a:avLst/>
          </a:prstGeom>
        </p:spPr>
        <p:txBody>
          <a:bodyPr anchorCtr="0" anchor="t" bIns="91425" lIns="91425" spcFirstLastPara="1" rIns="0" wrap="square" tIns="91425">
            <a:noAutofit/>
          </a:bodyPr>
          <a:lstStyle>
            <a:lvl1pPr indent="0" lvl="0" marL="0" marR="0" algn="r">
              <a:lnSpc>
                <a:spcPct val="85000"/>
              </a:lnSpc>
              <a:spcBef>
                <a:spcPts val="0"/>
              </a:spcBef>
              <a:spcAft>
                <a:spcPts val="0"/>
              </a:spcAft>
              <a:buClr>
                <a:srgbClr val="F5DCD6"/>
              </a:buClr>
              <a:buSzPts val="26300"/>
              <a:buFont typeface="Arial"/>
              <a:buNone/>
              <a:defRPr sz="240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191" name="Google Shape;191;p18"/>
          <p:cNvSpPr/>
          <p:nvPr>
            <p:ph idx="2" type="pic"/>
          </p:nvPr>
        </p:nvSpPr>
        <p:spPr>
          <a:xfrm>
            <a:off x="266700" y="4288971"/>
            <a:ext cx="582600" cy="582600"/>
          </a:xfrm>
          <a:prstGeom prst="ellipse">
            <a:avLst/>
          </a:prstGeom>
          <a:noFill/>
          <a:ln>
            <a:noFill/>
          </a:ln>
        </p:spPr>
      </p:sp>
      <p:sp>
        <p:nvSpPr>
          <p:cNvPr id="192" name="Google Shape;192;p18"/>
          <p:cNvSpPr/>
          <p:nvPr>
            <p:ph idx="3" type="pic"/>
          </p:nvPr>
        </p:nvSpPr>
        <p:spPr>
          <a:xfrm>
            <a:off x="695103" y="4294741"/>
            <a:ext cx="582600" cy="582600"/>
          </a:xfrm>
          <a:prstGeom prst="ellipse">
            <a:avLst/>
          </a:prstGeom>
          <a:noFill/>
          <a:ln>
            <a:noFill/>
          </a:ln>
        </p:spPr>
      </p:sp>
      <p:sp>
        <p:nvSpPr>
          <p:cNvPr id="193" name="Google Shape;193;p18"/>
          <p:cNvSpPr txBox="1"/>
          <p:nvPr>
            <p:ph idx="4" type="title"/>
          </p:nvPr>
        </p:nvSpPr>
        <p:spPr>
          <a:xfrm>
            <a:off x="202144" y="215575"/>
            <a:ext cx="56427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2">
  <p:cSld name="CUSTOM_10">
    <p:bg>
      <p:bgPr>
        <a:solidFill>
          <a:schemeClr val="dk2"/>
        </a:solidFill>
      </p:bgPr>
    </p:bg>
    <p:spTree>
      <p:nvGrpSpPr>
        <p:cNvPr id="194" name="Shape 194"/>
        <p:cNvGrpSpPr/>
        <p:nvPr/>
      </p:nvGrpSpPr>
      <p:grpSpPr>
        <a:xfrm>
          <a:off x="0" y="0"/>
          <a:ext cx="0" cy="0"/>
          <a:chOff x="0" y="0"/>
          <a:chExt cx="0" cy="0"/>
        </a:xfrm>
      </p:grpSpPr>
      <p:sp>
        <p:nvSpPr>
          <p:cNvPr id="195" name="Google Shape;195;p19"/>
          <p:cNvSpPr/>
          <p:nvPr>
            <p:ph idx="2" type="pic"/>
          </p:nvPr>
        </p:nvSpPr>
        <p:spPr>
          <a:xfrm>
            <a:off x="266700" y="4288971"/>
            <a:ext cx="582600" cy="582600"/>
          </a:xfrm>
          <a:prstGeom prst="ellipse">
            <a:avLst/>
          </a:prstGeom>
          <a:noFill/>
          <a:ln>
            <a:noFill/>
          </a:ln>
        </p:spPr>
      </p:sp>
      <p:sp>
        <p:nvSpPr>
          <p:cNvPr id="196" name="Google Shape;196;p19"/>
          <p:cNvSpPr/>
          <p:nvPr>
            <p:ph idx="3" type="pic"/>
          </p:nvPr>
        </p:nvSpPr>
        <p:spPr>
          <a:xfrm>
            <a:off x="695103" y="4294741"/>
            <a:ext cx="582600" cy="582600"/>
          </a:xfrm>
          <a:prstGeom prst="ellipse">
            <a:avLst/>
          </a:prstGeom>
          <a:noFill/>
          <a:ln>
            <a:noFill/>
          </a:ln>
        </p:spPr>
      </p:sp>
      <p:sp>
        <p:nvSpPr>
          <p:cNvPr id="197" name="Google Shape;197;p19"/>
          <p:cNvSpPr txBox="1"/>
          <p:nvPr>
            <p:ph type="title"/>
          </p:nvPr>
        </p:nvSpPr>
        <p:spPr>
          <a:xfrm>
            <a:off x="202150" y="215575"/>
            <a:ext cx="58128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198" name="Google Shape;198;p19"/>
          <p:cNvSpPr txBox="1"/>
          <p:nvPr>
            <p:ph idx="4" type="title"/>
          </p:nvPr>
        </p:nvSpPr>
        <p:spPr>
          <a:xfrm>
            <a:off x="4631700" y="2230050"/>
            <a:ext cx="4192200" cy="2342100"/>
          </a:xfrm>
          <a:prstGeom prst="rect">
            <a:avLst/>
          </a:prstGeom>
        </p:spPr>
        <p:txBody>
          <a:bodyPr anchorCtr="0" anchor="t" bIns="91425" lIns="91425" spcFirstLastPara="1" rIns="0" wrap="square" tIns="91425">
            <a:noAutofit/>
          </a:bodyPr>
          <a:lstStyle>
            <a:lvl1pPr indent="0" lvl="0" marL="0" marR="0" algn="r">
              <a:lnSpc>
                <a:spcPct val="85000"/>
              </a:lnSpc>
              <a:spcBef>
                <a:spcPts val="0"/>
              </a:spcBef>
              <a:spcAft>
                <a:spcPts val="0"/>
              </a:spcAft>
              <a:buClr>
                <a:srgbClr val="F5DCD6"/>
              </a:buClr>
              <a:buSzPts val="26300"/>
              <a:buFont typeface="Arial"/>
              <a:buNone/>
              <a:defRPr sz="240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2 1">
  <p:cSld name="CUSTOM_10_1">
    <p:bg>
      <p:bgPr>
        <a:solidFill>
          <a:srgbClr val="FFAA31"/>
        </a:solidFill>
      </p:bgPr>
    </p:bg>
    <p:spTree>
      <p:nvGrpSpPr>
        <p:cNvPr id="199" name="Shape 199"/>
        <p:cNvGrpSpPr/>
        <p:nvPr/>
      </p:nvGrpSpPr>
      <p:grpSpPr>
        <a:xfrm>
          <a:off x="0" y="0"/>
          <a:ext cx="0" cy="0"/>
          <a:chOff x="0" y="0"/>
          <a:chExt cx="0" cy="0"/>
        </a:xfrm>
      </p:grpSpPr>
      <p:sp>
        <p:nvSpPr>
          <p:cNvPr id="200" name="Google Shape;200;p20"/>
          <p:cNvSpPr/>
          <p:nvPr>
            <p:ph idx="2" type="pic"/>
          </p:nvPr>
        </p:nvSpPr>
        <p:spPr>
          <a:xfrm>
            <a:off x="266700" y="4288971"/>
            <a:ext cx="582600" cy="582600"/>
          </a:xfrm>
          <a:prstGeom prst="ellipse">
            <a:avLst/>
          </a:prstGeom>
          <a:noFill/>
          <a:ln>
            <a:noFill/>
          </a:ln>
        </p:spPr>
      </p:sp>
      <p:sp>
        <p:nvSpPr>
          <p:cNvPr id="201" name="Google Shape;201;p20"/>
          <p:cNvSpPr/>
          <p:nvPr>
            <p:ph idx="3" type="pic"/>
          </p:nvPr>
        </p:nvSpPr>
        <p:spPr>
          <a:xfrm>
            <a:off x="695103" y="4294741"/>
            <a:ext cx="582600" cy="582600"/>
          </a:xfrm>
          <a:prstGeom prst="ellipse">
            <a:avLst/>
          </a:prstGeom>
          <a:noFill/>
          <a:ln>
            <a:noFill/>
          </a:ln>
        </p:spPr>
      </p:sp>
      <p:sp>
        <p:nvSpPr>
          <p:cNvPr id="202" name="Google Shape;202;p20"/>
          <p:cNvSpPr txBox="1"/>
          <p:nvPr>
            <p:ph type="title"/>
          </p:nvPr>
        </p:nvSpPr>
        <p:spPr>
          <a:xfrm>
            <a:off x="202150" y="215575"/>
            <a:ext cx="58128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203" name="Google Shape;203;p20"/>
          <p:cNvSpPr txBox="1"/>
          <p:nvPr>
            <p:ph idx="4" type="title"/>
          </p:nvPr>
        </p:nvSpPr>
        <p:spPr>
          <a:xfrm>
            <a:off x="4631700" y="2230050"/>
            <a:ext cx="4192200" cy="2342100"/>
          </a:xfrm>
          <a:prstGeom prst="rect">
            <a:avLst/>
          </a:prstGeom>
        </p:spPr>
        <p:txBody>
          <a:bodyPr anchorCtr="0" anchor="t" bIns="91425" lIns="91425" spcFirstLastPara="1" rIns="0" wrap="square" tIns="91425">
            <a:noAutofit/>
          </a:bodyPr>
          <a:lstStyle>
            <a:lvl1pPr indent="0" lvl="0" marL="0" marR="0" algn="r">
              <a:lnSpc>
                <a:spcPct val="85000"/>
              </a:lnSpc>
              <a:spcBef>
                <a:spcPts val="0"/>
              </a:spcBef>
              <a:spcAft>
                <a:spcPts val="0"/>
              </a:spcAft>
              <a:buClr>
                <a:srgbClr val="F5DCD6"/>
              </a:buClr>
              <a:buSzPts val="26300"/>
              <a:buFont typeface="Arial"/>
              <a:buNone/>
              <a:defRPr sz="240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Crimson">
  <p:cSld name="CUSTOM_2_2">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p:nvPr>
            <p:ph idx="2" type="pic"/>
          </p:nvPr>
        </p:nvSpPr>
        <p:spPr>
          <a:xfrm>
            <a:off x="249040" y="4655926"/>
            <a:ext cx="267600" cy="267600"/>
          </a:xfrm>
          <a:prstGeom prst="ellipse">
            <a:avLst/>
          </a:prstGeom>
          <a:noFill/>
          <a:ln>
            <a:noFill/>
          </a:ln>
        </p:spPr>
      </p:sp>
      <p:sp>
        <p:nvSpPr>
          <p:cNvPr id="20" name="Google Shape;20;p3"/>
          <p:cNvSpPr/>
          <p:nvPr>
            <p:ph idx="3" type="pic"/>
          </p:nvPr>
        </p:nvSpPr>
        <p:spPr>
          <a:xfrm>
            <a:off x="445815" y="4658576"/>
            <a:ext cx="267600" cy="267600"/>
          </a:xfrm>
          <a:prstGeom prst="ellipse">
            <a:avLst/>
          </a:prstGeom>
          <a:noFill/>
          <a:ln>
            <a:noFill/>
          </a:ln>
        </p:spPr>
      </p:sp>
      <p:sp>
        <p:nvSpPr>
          <p:cNvPr id="21" name="Google Shape;21;p3"/>
          <p:cNvSpPr/>
          <p:nvPr>
            <p:ph idx="4" type="pic"/>
          </p:nvPr>
        </p:nvSpPr>
        <p:spPr>
          <a:xfrm>
            <a:off x="640915" y="4658576"/>
            <a:ext cx="267600" cy="267600"/>
          </a:xfrm>
          <a:prstGeom prst="ellipse">
            <a:avLst/>
          </a:prstGeom>
          <a:noFill/>
          <a:ln>
            <a:noFill/>
          </a:ln>
        </p:spPr>
      </p:sp>
      <p:sp>
        <p:nvSpPr>
          <p:cNvPr id="22" name="Google Shape;22;p3"/>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3"/>
          <p:cNvSpPr txBox="1"/>
          <p:nvPr>
            <p:ph idx="5"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id="24" name="Google Shape;24;p3" title="Vector.png"/>
          <p:cNvPicPr preferRelativeResize="0"/>
          <p:nvPr/>
        </p:nvPicPr>
        <p:blipFill>
          <a:blip r:embed="rId3">
            <a:alphaModFix/>
          </a:blip>
          <a:stretch>
            <a:fillRect/>
          </a:stretch>
        </p:blipFill>
        <p:spPr>
          <a:xfrm>
            <a:off x="7905002" y="4682255"/>
            <a:ext cx="971549" cy="18623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p:cSld name="CUSTOM_12">
    <p:bg>
      <p:bgPr>
        <a:solidFill>
          <a:srgbClr val="FFFFFF"/>
        </a:solidFill>
      </p:bgPr>
    </p:bg>
    <p:spTree>
      <p:nvGrpSpPr>
        <p:cNvPr id="204" name="Shape 204"/>
        <p:cNvGrpSpPr/>
        <p:nvPr/>
      </p:nvGrpSpPr>
      <p:grpSpPr>
        <a:xfrm>
          <a:off x="0" y="0"/>
          <a:ext cx="0" cy="0"/>
          <a:chOff x="0" y="0"/>
          <a:chExt cx="0" cy="0"/>
        </a:xfrm>
      </p:grpSpPr>
      <p:pic>
        <p:nvPicPr>
          <p:cNvPr id="205" name="Google Shape;205;p21" title="LAVENDER.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06" name="Google Shape;206;p21"/>
          <p:cNvSpPr txBox="1"/>
          <p:nvPr>
            <p:ph type="title"/>
          </p:nvPr>
        </p:nvSpPr>
        <p:spPr>
          <a:xfrm>
            <a:off x="166436" y="3175350"/>
            <a:ext cx="36156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207" name="Google Shape;207;p21"/>
          <p:cNvSpPr/>
          <p:nvPr>
            <p:ph idx="2" type="pic"/>
          </p:nvPr>
        </p:nvSpPr>
        <p:spPr>
          <a:xfrm>
            <a:off x="7279522" y="2795800"/>
            <a:ext cx="1243200" cy="1243500"/>
          </a:xfrm>
          <a:prstGeom prst="ellipse">
            <a:avLst/>
          </a:prstGeom>
          <a:noFill/>
          <a:ln>
            <a:noFill/>
          </a:ln>
        </p:spPr>
      </p:sp>
      <p:sp>
        <p:nvSpPr>
          <p:cNvPr id="208" name="Google Shape;208;p21"/>
          <p:cNvSpPr/>
          <p:nvPr>
            <p:ph idx="3" type="pic"/>
          </p:nvPr>
        </p:nvSpPr>
        <p:spPr>
          <a:xfrm>
            <a:off x="4283950" y="2795800"/>
            <a:ext cx="1243200" cy="1243500"/>
          </a:xfrm>
          <a:prstGeom prst="ellipse">
            <a:avLst/>
          </a:prstGeom>
          <a:noFill/>
          <a:ln>
            <a:noFill/>
          </a:ln>
        </p:spPr>
      </p:sp>
      <p:sp>
        <p:nvSpPr>
          <p:cNvPr id="209" name="Google Shape;209;p21"/>
          <p:cNvSpPr/>
          <p:nvPr>
            <p:ph idx="4" type="pic"/>
          </p:nvPr>
        </p:nvSpPr>
        <p:spPr>
          <a:xfrm>
            <a:off x="5781738" y="2795800"/>
            <a:ext cx="1243200" cy="1243500"/>
          </a:xfrm>
          <a:prstGeom prst="ellipse">
            <a:avLst/>
          </a:prstGeom>
          <a:noFill/>
          <a:ln>
            <a:noFill/>
          </a:ln>
        </p:spPr>
      </p:sp>
      <p:sp>
        <p:nvSpPr>
          <p:cNvPr id="210" name="Google Shape;210;p21"/>
          <p:cNvSpPr txBox="1"/>
          <p:nvPr>
            <p:ph idx="1" type="subTitle"/>
          </p:nvPr>
        </p:nvSpPr>
        <p:spPr>
          <a:xfrm>
            <a:off x="168225" y="4554900"/>
            <a:ext cx="3288300" cy="3654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11" name="Google Shape;211;p21"/>
          <p:cNvSpPr txBox="1"/>
          <p:nvPr>
            <p:ph idx="5" type="subTitle"/>
          </p:nvPr>
        </p:nvSpPr>
        <p:spPr>
          <a:xfrm>
            <a:off x="72795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12" name="Google Shape;212;p21"/>
          <p:cNvSpPr txBox="1"/>
          <p:nvPr>
            <p:ph idx="6" type="subTitle"/>
          </p:nvPr>
        </p:nvSpPr>
        <p:spPr>
          <a:xfrm>
            <a:off x="76194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id="213" name="Google Shape;213;p21"/>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14" name="Google Shape;214;p21"/>
          <p:cNvSpPr txBox="1"/>
          <p:nvPr>
            <p:ph idx="7" type="subTitle"/>
          </p:nvPr>
        </p:nvSpPr>
        <p:spPr>
          <a:xfrm>
            <a:off x="5781750" y="4305675"/>
            <a:ext cx="1243200" cy="551100"/>
          </a:xfrm>
          <a:prstGeom prst="rect">
            <a:avLst/>
          </a:prstGeom>
        </p:spPr>
        <p:txBody>
          <a:bodyPr anchorCtr="0" anchor="t" bIns="91425" lIns="91425" spcFirstLastPara="1" rIns="91425" wrap="square" tIns="91425">
            <a:noAutofit/>
          </a:bodyPr>
          <a:lstStyle>
            <a:lvl1pPr indent="0" lvl="0" marL="0" marR="0" rtl="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15" name="Google Shape;215;p21"/>
          <p:cNvSpPr txBox="1"/>
          <p:nvPr>
            <p:ph idx="8" type="subTitle"/>
          </p:nvPr>
        </p:nvSpPr>
        <p:spPr>
          <a:xfrm>
            <a:off x="6121638" y="4016300"/>
            <a:ext cx="563400" cy="266700"/>
          </a:xfrm>
          <a:prstGeom prst="rect">
            <a:avLst/>
          </a:prstGeom>
        </p:spPr>
        <p:txBody>
          <a:bodyPr anchorCtr="0" anchor="t" bIns="91425" lIns="91425" spcFirstLastPara="1" rIns="91425" wrap="square" tIns="91425">
            <a:noAutofit/>
          </a:bodyPr>
          <a:lstStyle>
            <a:lvl1pPr indent="0" lvl="0" marL="0" marR="0" rtl="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16" name="Google Shape;216;p21"/>
          <p:cNvSpPr txBox="1"/>
          <p:nvPr>
            <p:ph idx="9" type="subTitle"/>
          </p:nvPr>
        </p:nvSpPr>
        <p:spPr>
          <a:xfrm>
            <a:off x="4283975" y="4305675"/>
            <a:ext cx="1243200" cy="551100"/>
          </a:xfrm>
          <a:prstGeom prst="rect">
            <a:avLst/>
          </a:prstGeom>
        </p:spPr>
        <p:txBody>
          <a:bodyPr anchorCtr="0" anchor="t" bIns="91425" lIns="91425" spcFirstLastPara="1" rIns="91425" wrap="square" tIns="91425">
            <a:noAutofit/>
          </a:bodyPr>
          <a:lstStyle>
            <a:lvl1pPr indent="0" lvl="0" marL="0" marR="0" rtl="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17" name="Google Shape;217;p21"/>
          <p:cNvSpPr txBox="1"/>
          <p:nvPr>
            <p:ph idx="13" type="subTitle"/>
          </p:nvPr>
        </p:nvSpPr>
        <p:spPr>
          <a:xfrm>
            <a:off x="4623863" y="4016300"/>
            <a:ext cx="563400" cy="266700"/>
          </a:xfrm>
          <a:prstGeom prst="rect">
            <a:avLst/>
          </a:prstGeom>
        </p:spPr>
        <p:txBody>
          <a:bodyPr anchorCtr="0" anchor="t" bIns="91425" lIns="91425" spcFirstLastPara="1" rIns="91425" wrap="square" tIns="91425">
            <a:noAutofit/>
          </a:bodyPr>
          <a:lstStyle>
            <a:lvl1pPr indent="0" lvl="0" marL="0" marR="0" rtl="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lavender">
  <p:cSld name="CUSTOM_12_1">
    <p:bg>
      <p:bgPr>
        <a:solidFill>
          <a:srgbClr val="FFFFFF"/>
        </a:solidFill>
      </p:bgPr>
    </p:bg>
    <p:spTree>
      <p:nvGrpSpPr>
        <p:cNvPr id="218" name="Shape 218"/>
        <p:cNvGrpSpPr/>
        <p:nvPr/>
      </p:nvGrpSpPr>
      <p:grpSpPr>
        <a:xfrm>
          <a:off x="0" y="0"/>
          <a:ext cx="0" cy="0"/>
          <a:chOff x="0" y="0"/>
          <a:chExt cx="0" cy="0"/>
        </a:xfrm>
      </p:grpSpPr>
      <p:pic>
        <p:nvPicPr>
          <p:cNvPr id="219" name="Google Shape;219;p22" title="light lavender.png"/>
          <p:cNvPicPr preferRelativeResize="0"/>
          <p:nvPr/>
        </p:nvPicPr>
        <p:blipFill rotWithShape="1">
          <a:blip r:embed="rId2">
            <a:alphaModFix/>
          </a:blip>
          <a:srcRect b="0" l="0" r="0" t="0"/>
          <a:stretch/>
        </p:blipFill>
        <p:spPr>
          <a:xfrm>
            <a:off x="3889975" y="240001"/>
            <a:ext cx="4995174" cy="4622000"/>
          </a:xfrm>
          <a:prstGeom prst="rect">
            <a:avLst/>
          </a:prstGeom>
          <a:noFill/>
          <a:ln>
            <a:noFill/>
          </a:ln>
        </p:spPr>
      </p:pic>
      <p:sp>
        <p:nvSpPr>
          <p:cNvPr id="220" name="Google Shape;220;p22"/>
          <p:cNvSpPr txBox="1"/>
          <p:nvPr>
            <p:ph type="title"/>
          </p:nvPr>
        </p:nvSpPr>
        <p:spPr>
          <a:xfrm>
            <a:off x="166436" y="3175350"/>
            <a:ext cx="36156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221" name="Google Shape;221;p22"/>
          <p:cNvSpPr/>
          <p:nvPr>
            <p:ph idx="2" type="pic"/>
          </p:nvPr>
        </p:nvSpPr>
        <p:spPr>
          <a:xfrm>
            <a:off x="7279522" y="2795800"/>
            <a:ext cx="1243200" cy="1243500"/>
          </a:xfrm>
          <a:prstGeom prst="ellipse">
            <a:avLst/>
          </a:prstGeom>
          <a:noFill/>
          <a:ln>
            <a:noFill/>
          </a:ln>
        </p:spPr>
      </p:sp>
      <p:sp>
        <p:nvSpPr>
          <p:cNvPr id="222" name="Google Shape;222;p22"/>
          <p:cNvSpPr/>
          <p:nvPr>
            <p:ph idx="3" type="pic"/>
          </p:nvPr>
        </p:nvSpPr>
        <p:spPr>
          <a:xfrm>
            <a:off x="4283950" y="2795800"/>
            <a:ext cx="1243200" cy="1243500"/>
          </a:xfrm>
          <a:prstGeom prst="ellipse">
            <a:avLst/>
          </a:prstGeom>
          <a:noFill/>
          <a:ln>
            <a:noFill/>
          </a:ln>
        </p:spPr>
      </p:sp>
      <p:sp>
        <p:nvSpPr>
          <p:cNvPr id="223" name="Google Shape;223;p22"/>
          <p:cNvSpPr/>
          <p:nvPr>
            <p:ph idx="4" type="pic"/>
          </p:nvPr>
        </p:nvSpPr>
        <p:spPr>
          <a:xfrm>
            <a:off x="5781738" y="2795800"/>
            <a:ext cx="1243200" cy="1243500"/>
          </a:xfrm>
          <a:prstGeom prst="ellipse">
            <a:avLst/>
          </a:prstGeom>
          <a:noFill/>
          <a:ln>
            <a:noFill/>
          </a:ln>
        </p:spPr>
      </p:sp>
      <p:sp>
        <p:nvSpPr>
          <p:cNvPr id="224" name="Google Shape;224;p22"/>
          <p:cNvSpPr txBox="1"/>
          <p:nvPr>
            <p:ph idx="1" type="subTitle"/>
          </p:nvPr>
        </p:nvSpPr>
        <p:spPr>
          <a:xfrm>
            <a:off x="168225" y="4554900"/>
            <a:ext cx="3288300" cy="3654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25" name="Google Shape;225;p22"/>
          <p:cNvSpPr txBox="1"/>
          <p:nvPr>
            <p:ph idx="5" type="subTitle"/>
          </p:nvPr>
        </p:nvSpPr>
        <p:spPr>
          <a:xfrm>
            <a:off x="72795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26" name="Google Shape;226;p22"/>
          <p:cNvSpPr txBox="1"/>
          <p:nvPr>
            <p:ph idx="6" type="subTitle"/>
          </p:nvPr>
        </p:nvSpPr>
        <p:spPr>
          <a:xfrm>
            <a:off x="76194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27" name="Google Shape;227;p22"/>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28" name="Google Shape;228;p22"/>
          <p:cNvSpPr txBox="1"/>
          <p:nvPr>
            <p:ph idx="7" type="subTitle"/>
          </p:nvPr>
        </p:nvSpPr>
        <p:spPr>
          <a:xfrm>
            <a:off x="57817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29" name="Google Shape;229;p22"/>
          <p:cNvSpPr txBox="1"/>
          <p:nvPr>
            <p:ph idx="8" type="subTitle"/>
          </p:nvPr>
        </p:nvSpPr>
        <p:spPr>
          <a:xfrm>
            <a:off x="61216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22"/>
          <p:cNvSpPr txBox="1"/>
          <p:nvPr>
            <p:ph idx="9" type="subTitle"/>
          </p:nvPr>
        </p:nvSpPr>
        <p:spPr>
          <a:xfrm>
            <a:off x="4283975"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31" name="Google Shape;231;p22"/>
          <p:cNvSpPr txBox="1"/>
          <p:nvPr>
            <p:ph idx="13" type="subTitle"/>
          </p:nvPr>
        </p:nvSpPr>
        <p:spPr>
          <a:xfrm>
            <a:off x="4623863"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flame">
  <p:cSld name="CUSTOM_12_2">
    <p:bg>
      <p:bgPr>
        <a:solidFill>
          <a:srgbClr val="FFFFFF"/>
        </a:solidFill>
      </p:bgPr>
    </p:bg>
    <p:spTree>
      <p:nvGrpSpPr>
        <p:cNvPr id="232" name="Shape 232"/>
        <p:cNvGrpSpPr/>
        <p:nvPr/>
      </p:nvGrpSpPr>
      <p:grpSpPr>
        <a:xfrm>
          <a:off x="0" y="0"/>
          <a:ext cx="0" cy="0"/>
          <a:chOff x="0" y="0"/>
          <a:chExt cx="0" cy="0"/>
        </a:xfrm>
      </p:grpSpPr>
      <p:pic>
        <p:nvPicPr>
          <p:cNvPr id="233" name="Google Shape;233;p23" title="TERRACOTA.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34" name="Google Shape;234;p23"/>
          <p:cNvSpPr txBox="1"/>
          <p:nvPr>
            <p:ph type="title"/>
          </p:nvPr>
        </p:nvSpPr>
        <p:spPr>
          <a:xfrm>
            <a:off x="166436" y="3175350"/>
            <a:ext cx="36156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235" name="Google Shape;235;p23"/>
          <p:cNvSpPr/>
          <p:nvPr>
            <p:ph idx="2" type="pic"/>
          </p:nvPr>
        </p:nvSpPr>
        <p:spPr>
          <a:xfrm>
            <a:off x="7279522" y="2795800"/>
            <a:ext cx="1243200" cy="1243500"/>
          </a:xfrm>
          <a:prstGeom prst="ellipse">
            <a:avLst/>
          </a:prstGeom>
          <a:noFill/>
          <a:ln>
            <a:noFill/>
          </a:ln>
        </p:spPr>
      </p:sp>
      <p:sp>
        <p:nvSpPr>
          <p:cNvPr id="236" name="Google Shape;236;p23"/>
          <p:cNvSpPr/>
          <p:nvPr>
            <p:ph idx="3" type="pic"/>
          </p:nvPr>
        </p:nvSpPr>
        <p:spPr>
          <a:xfrm>
            <a:off x="4283950" y="2795800"/>
            <a:ext cx="1243200" cy="1243500"/>
          </a:xfrm>
          <a:prstGeom prst="ellipse">
            <a:avLst/>
          </a:prstGeom>
          <a:noFill/>
          <a:ln>
            <a:noFill/>
          </a:ln>
        </p:spPr>
      </p:sp>
      <p:sp>
        <p:nvSpPr>
          <p:cNvPr id="237" name="Google Shape;237;p23"/>
          <p:cNvSpPr/>
          <p:nvPr>
            <p:ph idx="4" type="pic"/>
          </p:nvPr>
        </p:nvSpPr>
        <p:spPr>
          <a:xfrm>
            <a:off x="5781738" y="2795800"/>
            <a:ext cx="1243200" cy="1243500"/>
          </a:xfrm>
          <a:prstGeom prst="ellipse">
            <a:avLst/>
          </a:prstGeom>
          <a:noFill/>
          <a:ln>
            <a:noFill/>
          </a:ln>
        </p:spPr>
      </p:sp>
      <p:sp>
        <p:nvSpPr>
          <p:cNvPr id="238" name="Google Shape;238;p23"/>
          <p:cNvSpPr txBox="1"/>
          <p:nvPr>
            <p:ph idx="1" type="subTitle"/>
          </p:nvPr>
        </p:nvSpPr>
        <p:spPr>
          <a:xfrm>
            <a:off x="168225" y="4554900"/>
            <a:ext cx="3288300" cy="3654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39" name="Google Shape;239;p23"/>
          <p:cNvSpPr txBox="1"/>
          <p:nvPr>
            <p:ph idx="5" type="subTitle"/>
          </p:nvPr>
        </p:nvSpPr>
        <p:spPr>
          <a:xfrm>
            <a:off x="72795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40" name="Google Shape;240;p23"/>
          <p:cNvSpPr txBox="1"/>
          <p:nvPr>
            <p:ph idx="6" type="subTitle"/>
          </p:nvPr>
        </p:nvSpPr>
        <p:spPr>
          <a:xfrm>
            <a:off x="76194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41" name="Google Shape;241;p23"/>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42" name="Google Shape;242;p23"/>
          <p:cNvSpPr txBox="1"/>
          <p:nvPr>
            <p:ph idx="7" type="subTitle"/>
          </p:nvPr>
        </p:nvSpPr>
        <p:spPr>
          <a:xfrm>
            <a:off x="57817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43" name="Google Shape;243;p23"/>
          <p:cNvSpPr txBox="1"/>
          <p:nvPr>
            <p:ph idx="8" type="subTitle"/>
          </p:nvPr>
        </p:nvSpPr>
        <p:spPr>
          <a:xfrm>
            <a:off x="61216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23"/>
          <p:cNvSpPr txBox="1"/>
          <p:nvPr>
            <p:ph idx="9" type="subTitle"/>
          </p:nvPr>
        </p:nvSpPr>
        <p:spPr>
          <a:xfrm>
            <a:off x="4283975"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45" name="Google Shape;245;p23"/>
          <p:cNvSpPr txBox="1"/>
          <p:nvPr>
            <p:ph idx="13" type="subTitle"/>
          </p:nvPr>
        </p:nvSpPr>
        <p:spPr>
          <a:xfrm>
            <a:off x="4623863"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marigold">
  <p:cSld name="CUSTOM_12_2_1">
    <p:bg>
      <p:bgPr>
        <a:solidFill>
          <a:srgbClr val="FFFFFF"/>
        </a:solidFill>
      </p:bgPr>
    </p:bg>
    <p:spTree>
      <p:nvGrpSpPr>
        <p:cNvPr id="246" name="Shape 246"/>
        <p:cNvGrpSpPr/>
        <p:nvPr/>
      </p:nvGrpSpPr>
      <p:grpSpPr>
        <a:xfrm>
          <a:off x="0" y="0"/>
          <a:ext cx="0" cy="0"/>
          <a:chOff x="0" y="0"/>
          <a:chExt cx="0" cy="0"/>
        </a:xfrm>
      </p:grpSpPr>
      <p:pic>
        <p:nvPicPr>
          <p:cNvPr id="247" name="Google Shape;247;p24" title="YELLOW.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48" name="Google Shape;248;p24"/>
          <p:cNvSpPr txBox="1"/>
          <p:nvPr>
            <p:ph type="title"/>
          </p:nvPr>
        </p:nvSpPr>
        <p:spPr>
          <a:xfrm>
            <a:off x="166436" y="3175350"/>
            <a:ext cx="36156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249" name="Google Shape;249;p24"/>
          <p:cNvSpPr/>
          <p:nvPr>
            <p:ph idx="2" type="pic"/>
          </p:nvPr>
        </p:nvSpPr>
        <p:spPr>
          <a:xfrm>
            <a:off x="7279522" y="2795800"/>
            <a:ext cx="1243200" cy="1243500"/>
          </a:xfrm>
          <a:prstGeom prst="ellipse">
            <a:avLst/>
          </a:prstGeom>
          <a:noFill/>
          <a:ln>
            <a:noFill/>
          </a:ln>
        </p:spPr>
      </p:sp>
      <p:sp>
        <p:nvSpPr>
          <p:cNvPr id="250" name="Google Shape;250;p24"/>
          <p:cNvSpPr/>
          <p:nvPr>
            <p:ph idx="3" type="pic"/>
          </p:nvPr>
        </p:nvSpPr>
        <p:spPr>
          <a:xfrm>
            <a:off x="4283950" y="2795800"/>
            <a:ext cx="1243200" cy="1243500"/>
          </a:xfrm>
          <a:prstGeom prst="ellipse">
            <a:avLst/>
          </a:prstGeom>
          <a:noFill/>
          <a:ln>
            <a:noFill/>
          </a:ln>
        </p:spPr>
      </p:sp>
      <p:sp>
        <p:nvSpPr>
          <p:cNvPr id="251" name="Google Shape;251;p24"/>
          <p:cNvSpPr/>
          <p:nvPr>
            <p:ph idx="4" type="pic"/>
          </p:nvPr>
        </p:nvSpPr>
        <p:spPr>
          <a:xfrm>
            <a:off x="5781738" y="2795800"/>
            <a:ext cx="1243200" cy="1243500"/>
          </a:xfrm>
          <a:prstGeom prst="ellipse">
            <a:avLst/>
          </a:prstGeom>
          <a:noFill/>
          <a:ln>
            <a:noFill/>
          </a:ln>
        </p:spPr>
      </p:sp>
      <p:sp>
        <p:nvSpPr>
          <p:cNvPr id="252" name="Google Shape;252;p24"/>
          <p:cNvSpPr txBox="1"/>
          <p:nvPr>
            <p:ph idx="1" type="subTitle"/>
          </p:nvPr>
        </p:nvSpPr>
        <p:spPr>
          <a:xfrm>
            <a:off x="168225" y="4554900"/>
            <a:ext cx="3288300" cy="3654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253" name="Google Shape;253;p24"/>
          <p:cNvSpPr txBox="1"/>
          <p:nvPr>
            <p:ph idx="5" type="subTitle"/>
          </p:nvPr>
        </p:nvSpPr>
        <p:spPr>
          <a:xfrm>
            <a:off x="72795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spcBef>
                <a:spcPts val="0"/>
              </a:spcBef>
              <a:spcAft>
                <a:spcPts val="0"/>
              </a:spcAft>
              <a:buClr>
                <a:srgbClr val="09282A"/>
              </a:buClr>
              <a:buSzPts val="1400"/>
              <a:buNone/>
              <a:defRPr>
                <a:solidFill>
                  <a:srgbClr val="09282A"/>
                </a:solidFill>
              </a:defRPr>
            </a:lvl2pPr>
            <a:lvl3pPr lvl="2" algn="ctr">
              <a:spcBef>
                <a:spcPts val="0"/>
              </a:spcBef>
              <a:spcAft>
                <a:spcPts val="0"/>
              </a:spcAft>
              <a:buClr>
                <a:srgbClr val="09282A"/>
              </a:buClr>
              <a:buSzPts val="1400"/>
              <a:buNone/>
              <a:defRPr>
                <a:solidFill>
                  <a:srgbClr val="09282A"/>
                </a:solidFill>
              </a:defRPr>
            </a:lvl3pPr>
            <a:lvl4pPr lvl="3" algn="ctr">
              <a:spcBef>
                <a:spcPts val="0"/>
              </a:spcBef>
              <a:spcAft>
                <a:spcPts val="0"/>
              </a:spcAft>
              <a:buClr>
                <a:srgbClr val="09282A"/>
              </a:buClr>
              <a:buSzPts val="1400"/>
              <a:buNone/>
              <a:defRPr>
                <a:solidFill>
                  <a:srgbClr val="09282A"/>
                </a:solidFill>
              </a:defRPr>
            </a:lvl4pPr>
            <a:lvl5pPr lvl="4" algn="ctr">
              <a:spcBef>
                <a:spcPts val="0"/>
              </a:spcBef>
              <a:spcAft>
                <a:spcPts val="0"/>
              </a:spcAft>
              <a:buClr>
                <a:srgbClr val="09282A"/>
              </a:buClr>
              <a:buSzPts val="1400"/>
              <a:buNone/>
              <a:defRPr>
                <a:solidFill>
                  <a:srgbClr val="09282A"/>
                </a:solidFill>
              </a:defRPr>
            </a:lvl5pPr>
            <a:lvl6pPr lvl="5" algn="ctr">
              <a:spcBef>
                <a:spcPts val="0"/>
              </a:spcBef>
              <a:spcAft>
                <a:spcPts val="0"/>
              </a:spcAft>
              <a:buClr>
                <a:srgbClr val="09282A"/>
              </a:buClr>
              <a:buSzPts val="1400"/>
              <a:buNone/>
              <a:defRPr>
                <a:solidFill>
                  <a:srgbClr val="09282A"/>
                </a:solidFill>
              </a:defRPr>
            </a:lvl6pPr>
            <a:lvl7pPr lvl="6" algn="ctr">
              <a:spcBef>
                <a:spcPts val="0"/>
              </a:spcBef>
              <a:spcAft>
                <a:spcPts val="0"/>
              </a:spcAft>
              <a:buClr>
                <a:srgbClr val="09282A"/>
              </a:buClr>
              <a:buSzPts val="1400"/>
              <a:buNone/>
              <a:defRPr>
                <a:solidFill>
                  <a:srgbClr val="09282A"/>
                </a:solidFill>
              </a:defRPr>
            </a:lvl7pPr>
            <a:lvl8pPr lvl="7" algn="ctr">
              <a:spcBef>
                <a:spcPts val="0"/>
              </a:spcBef>
              <a:spcAft>
                <a:spcPts val="0"/>
              </a:spcAft>
              <a:buClr>
                <a:srgbClr val="09282A"/>
              </a:buClr>
              <a:buSzPts val="1400"/>
              <a:buNone/>
              <a:defRPr>
                <a:solidFill>
                  <a:srgbClr val="09282A"/>
                </a:solidFill>
              </a:defRPr>
            </a:lvl8pPr>
            <a:lvl9pPr lvl="8" algn="ctr">
              <a:spcBef>
                <a:spcPts val="0"/>
              </a:spcBef>
              <a:spcAft>
                <a:spcPts val="0"/>
              </a:spcAft>
              <a:buClr>
                <a:srgbClr val="09282A"/>
              </a:buClr>
              <a:buSzPts val="1400"/>
              <a:buNone/>
              <a:defRPr>
                <a:solidFill>
                  <a:srgbClr val="09282A"/>
                </a:solidFill>
              </a:defRPr>
            </a:lvl9pPr>
          </a:lstStyle>
          <a:p/>
        </p:txBody>
      </p:sp>
      <p:sp>
        <p:nvSpPr>
          <p:cNvPr id="254" name="Google Shape;254;p24"/>
          <p:cNvSpPr txBox="1"/>
          <p:nvPr>
            <p:ph idx="6" type="subTitle"/>
          </p:nvPr>
        </p:nvSpPr>
        <p:spPr>
          <a:xfrm>
            <a:off x="76194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55" name="Google Shape;255;p24"/>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56" name="Google Shape;256;p24"/>
          <p:cNvSpPr txBox="1"/>
          <p:nvPr>
            <p:ph idx="7" type="subTitle"/>
          </p:nvPr>
        </p:nvSpPr>
        <p:spPr>
          <a:xfrm>
            <a:off x="57817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spcBef>
                <a:spcPts val="0"/>
              </a:spcBef>
              <a:spcAft>
                <a:spcPts val="0"/>
              </a:spcAft>
              <a:buClr>
                <a:srgbClr val="09282A"/>
              </a:buClr>
              <a:buSzPts val="1400"/>
              <a:buNone/>
              <a:defRPr>
                <a:solidFill>
                  <a:srgbClr val="09282A"/>
                </a:solidFill>
              </a:defRPr>
            </a:lvl2pPr>
            <a:lvl3pPr lvl="2" algn="ctr">
              <a:spcBef>
                <a:spcPts val="0"/>
              </a:spcBef>
              <a:spcAft>
                <a:spcPts val="0"/>
              </a:spcAft>
              <a:buClr>
                <a:srgbClr val="09282A"/>
              </a:buClr>
              <a:buSzPts val="1400"/>
              <a:buNone/>
              <a:defRPr>
                <a:solidFill>
                  <a:srgbClr val="09282A"/>
                </a:solidFill>
              </a:defRPr>
            </a:lvl3pPr>
            <a:lvl4pPr lvl="3" algn="ctr">
              <a:spcBef>
                <a:spcPts val="0"/>
              </a:spcBef>
              <a:spcAft>
                <a:spcPts val="0"/>
              </a:spcAft>
              <a:buClr>
                <a:srgbClr val="09282A"/>
              </a:buClr>
              <a:buSzPts val="1400"/>
              <a:buNone/>
              <a:defRPr>
                <a:solidFill>
                  <a:srgbClr val="09282A"/>
                </a:solidFill>
              </a:defRPr>
            </a:lvl4pPr>
            <a:lvl5pPr lvl="4" algn="ctr">
              <a:spcBef>
                <a:spcPts val="0"/>
              </a:spcBef>
              <a:spcAft>
                <a:spcPts val="0"/>
              </a:spcAft>
              <a:buClr>
                <a:srgbClr val="09282A"/>
              </a:buClr>
              <a:buSzPts val="1400"/>
              <a:buNone/>
              <a:defRPr>
                <a:solidFill>
                  <a:srgbClr val="09282A"/>
                </a:solidFill>
              </a:defRPr>
            </a:lvl5pPr>
            <a:lvl6pPr lvl="5" algn="ctr">
              <a:spcBef>
                <a:spcPts val="0"/>
              </a:spcBef>
              <a:spcAft>
                <a:spcPts val="0"/>
              </a:spcAft>
              <a:buClr>
                <a:srgbClr val="09282A"/>
              </a:buClr>
              <a:buSzPts val="1400"/>
              <a:buNone/>
              <a:defRPr>
                <a:solidFill>
                  <a:srgbClr val="09282A"/>
                </a:solidFill>
              </a:defRPr>
            </a:lvl6pPr>
            <a:lvl7pPr lvl="6" algn="ctr">
              <a:spcBef>
                <a:spcPts val="0"/>
              </a:spcBef>
              <a:spcAft>
                <a:spcPts val="0"/>
              </a:spcAft>
              <a:buClr>
                <a:srgbClr val="09282A"/>
              </a:buClr>
              <a:buSzPts val="1400"/>
              <a:buNone/>
              <a:defRPr>
                <a:solidFill>
                  <a:srgbClr val="09282A"/>
                </a:solidFill>
              </a:defRPr>
            </a:lvl7pPr>
            <a:lvl8pPr lvl="7" algn="ctr">
              <a:spcBef>
                <a:spcPts val="0"/>
              </a:spcBef>
              <a:spcAft>
                <a:spcPts val="0"/>
              </a:spcAft>
              <a:buClr>
                <a:srgbClr val="09282A"/>
              </a:buClr>
              <a:buSzPts val="1400"/>
              <a:buNone/>
              <a:defRPr>
                <a:solidFill>
                  <a:srgbClr val="09282A"/>
                </a:solidFill>
              </a:defRPr>
            </a:lvl8pPr>
            <a:lvl9pPr lvl="8" algn="ctr">
              <a:spcBef>
                <a:spcPts val="0"/>
              </a:spcBef>
              <a:spcAft>
                <a:spcPts val="0"/>
              </a:spcAft>
              <a:buClr>
                <a:srgbClr val="09282A"/>
              </a:buClr>
              <a:buSzPts val="1400"/>
              <a:buNone/>
              <a:defRPr>
                <a:solidFill>
                  <a:srgbClr val="09282A"/>
                </a:solidFill>
              </a:defRPr>
            </a:lvl9pPr>
          </a:lstStyle>
          <a:p/>
        </p:txBody>
      </p:sp>
      <p:sp>
        <p:nvSpPr>
          <p:cNvPr id="257" name="Google Shape;257;p24"/>
          <p:cNvSpPr txBox="1"/>
          <p:nvPr>
            <p:ph idx="8" type="subTitle"/>
          </p:nvPr>
        </p:nvSpPr>
        <p:spPr>
          <a:xfrm>
            <a:off x="61216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258" name="Google Shape;258;p24"/>
          <p:cNvSpPr txBox="1"/>
          <p:nvPr>
            <p:ph idx="9" type="subTitle"/>
          </p:nvPr>
        </p:nvSpPr>
        <p:spPr>
          <a:xfrm>
            <a:off x="4283975"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spcBef>
                <a:spcPts val="0"/>
              </a:spcBef>
              <a:spcAft>
                <a:spcPts val="0"/>
              </a:spcAft>
              <a:buClr>
                <a:srgbClr val="09282A"/>
              </a:buClr>
              <a:buSzPts val="1400"/>
              <a:buNone/>
              <a:defRPr>
                <a:solidFill>
                  <a:srgbClr val="09282A"/>
                </a:solidFill>
              </a:defRPr>
            </a:lvl2pPr>
            <a:lvl3pPr lvl="2" algn="ctr">
              <a:spcBef>
                <a:spcPts val="0"/>
              </a:spcBef>
              <a:spcAft>
                <a:spcPts val="0"/>
              </a:spcAft>
              <a:buClr>
                <a:srgbClr val="09282A"/>
              </a:buClr>
              <a:buSzPts val="1400"/>
              <a:buNone/>
              <a:defRPr>
                <a:solidFill>
                  <a:srgbClr val="09282A"/>
                </a:solidFill>
              </a:defRPr>
            </a:lvl3pPr>
            <a:lvl4pPr lvl="3" algn="ctr">
              <a:spcBef>
                <a:spcPts val="0"/>
              </a:spcBef>
              <a:spcAft>
                <a:spcPts val="0"/>
              </a:spcAft>
              <a:buClr>
                <a:srgbClr val="09282A"/>
              </a:buClr>
              <a:buSzPts val="1400"/>
              <a:buNone/>
              <a:defRPr>
                <a:solidFill>
                  <a:srgbClr val="09282A"/>
                </a:solidFill>
              </a:defRPr>
            </a:lvl4pPr>
            <a:lvl5pPr lvl="4" algn="ctr">
              <a:spcBef>
                <a:spcPts val="0"/>
              </a:spcBef>
              <a:spcAft>
                <a:spcPts val="0"/>
              </a:spcAft>
              <a:buClr>
                <a:srgbClr val="09282A"/>
              </a:buClr>
              <a:buSzPts val="1400"/>
              <a:buNone/>
              <a:defRPr>
                <a:solidFill>
                  <a:srgbClr val="09282A"/>
                </a:solidFill>
              </a:defRPr>
            </a:lvl5pPr>
            <a:lvl6pPr lvl="5" algn="ctr">
              <a:spcBef>
                <a:spcPts val="0"/>
              </a:spcBef>
              <a:spcAft>
                <a:spcPts val="0"/>
              </a:spcAft>
              <a:buClr>
                <a:srgbClr val="09282A"/>
              </a:buClr>
              <a:buSzPts val="1400"/>
              <a:buNone/>
              <a:defRPr>
                <a:solidFill>
                  <a:srgbClr val="09282A"/>
                </a:solidFill>
              </a:defRPr>
            </a:lvl6pPr>
            <a:lvl7pPr lvl="6" algn="ctr">
              <a:spcBef>
                <a:spcPts val="0"/>
              </a:spcBef>
              <a:spcAft>
                <a:spcPts val="0"/>
              </a:spcAft>
              <a:buClr>
                <a:srgbClr val="09282A"/>
              </a:buClr>
              <a:buSzPts val="1400"/>
              <a:buNone/>
              <a:defRPr>
                <a:solidFill>
                  <a:srgbClr val="09282A"/>
                </a:solidFill>
              </a:defRPr>
            </a:lvl7pPr>
            <a:lvl8pPr lvl="7" algn="ctr">
              <a:spcBef>
                <a:spcPts val="0"/>
              </a:spcBef>
              <a:spcAft>
                <a:spcPts val="0"/>
              </a:spcAft>
              <a:buClr>
                <a:srgbClr val="09282A"/>
              </a:buClr>
              <a:buSzPts val="1400"/>
              <a:buNone/>
              <a:defRPr>
                <a:solidFill>
                  <a:srgbClr val="09282A"/>
                </a:solidFill>
              </a:defRPr>
            </a:lvl8pPr>
            <a:lvl9pPr lvl="8" algn="ctr">
              <a:spcBef>
                <a:spcPts val="0"/>
              </a:spcBef>
              <a:spcAft>
                <a:spcPts val="0"/>
              </a:spcAft>
              <a:buClr>
                <a:srgbClr val="09282A"/>
              </a:buClr>
              <a:buSzPts val="1400"/>
              <a:buNone/>
              <a:defRPr>
                <a:solidFill>
                  <a:srgbClr val="09282A"/>
                </a:solidFill>
              </a:defRPr>
            </a:lvl9pPr>
          </a:lstStyle>
          <a:p/>
        </p:txBody>
      </p:sp>
      <p:sp>
        <p:nvSpPr>
          <p:cNvPr id="259" name="Google Shape;259;p24"/>
          <p:cNvSpPr txBox="1"/>
          <p:nvPr>
            <p:ph idx="13" type="subTitle"/>
          </p:nvPr>
        </p:nvSpPr>
        <p:spPr>
          <a:xfrm>
            <a:off x="4623863"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iversaries - 1">
  <p:cSld name="CUSTOM_13">
    <p:bg>
      <p:bgPr>
        <a:blipFill>
          <a:blip r:embed="rId2">
            <a:alphaModFix/>
          </a:blip>
          <a:stretch>
            <a:fillRect/>
          </a:stretch>
        </a:blipFill>
      </p:bgPr>
    </p:bg>
    <p:spTree>
      <p:nvGrpSpPr>
        <p:cNvPr id="260" name="Shape 260"/>
        <p:cNvGrpSpPr/>
        <p:nvPr/>
      </p:nvGrpSpPr>
      <p:grpSpPr>
        <a:xfrm>
          <a:off x="0" y="0"/>
          <a:ext cx="0" cy="0"/>
          <a:chOff x="0" y="0"/>
          <a:chExt cx="0" cy="0"/>
        </a:xfrm>
      </p:grpSpPr>
      <p:sp>
        <p:nvSpPr>
          <p:cNvPr id="261" name="Google Shape;261;p25"/>
          <p:cNvSpPr txBox="1"/>
          <p:nvPr>
            <p:ph idx="1" type="subTitle"/>
          </p:nvPr>
        </p:nvSpPr>
        <p:spPr>
          <a:xfrm>
            <a:off x="195058" y="328447"/>
            <a:ext cx="2996700" cy="4665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09282A"/>
              </a:buClr>
              <a:buSzPts val="1500"/>
              <a:buFont typeface="Arial"/>
              <a:buNone/>
              <a:defRPr sz="14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62" name="Google Shape;262;p25"/>
          <p:cNvSpPr txBox="1"/>
          <p:nvPr>
            <p:ph type="title"/>
          </p:nvPr>
        </p:nvSpPr>
        <p:spPr>
          <a:xfrm>
            <a:off x="175075" y="617370"/>
            <a:ext cx="3551100" cy="9594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09282A"/>
              </a:buClr>
              <a:buSzPts val="6200"/>
              <a:buFont typeface="Arial"/>
              <a:buNone/>
              <a:defRPr sz="32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263" name="Google Shape;263;p25"/>
          <p:cNvSpPr txBox="1"/>
          <p:nvPr>
            <p:ph idx="2" type="subTitle"/>
          </p:nvPr>
        </p:nvSpPr>
        <p:spPr>
          <a:xfrm>
            <a:off x="4210275" y="2616625"/>
            <a:ext cx="1114500" cy="316500"/>
          </a:xfrm>
          <a:prstGeom prst="rect">
            <a:avLst/>
          </a:prstGeom>
        </p:spPr>
        <p:txBody>
          <a:bodyPr anchorCtr="0" anchor="t" bIns="0" lIns="0" spcFirstLastPara="1" rIns="0" wrap="square" tIns="0">
            <a:noAutofit/>
          </a:bodyPr>
          <a:lstStyle>
            <a:lvl1pPr indent="0" lvl="0" mar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64" name="Google Shape;264;p25"/>
          <p:cNvSpPr/>
          <p:nvPr>
            <p:ph idx="3" type="pic"/>
          </p:nvPr>
        </p:nvSpPr>
        <p:spPr>
          <a:xfrm>
            <a:off x="4210100" y="1289825"/>
            <a:ext cx="1114500" cy="1115100"/>
          </a:xfrm>
          <a:prstGeom prst="ellipse">
            <a:avLst/>
          </a:prstGeom>
          <a:noFill/>
          <a:ln>
            <a:noFill/>
          </a:ln>
        </p:spPr>
      </p:sp>
      <p:sp>
        <p:nvSpPr>
          <p:cNvPr id="265" name="Google Shape;265;p25"/>
          <p:cNvSpPr/>
          <p:nvPr>
            <p:ph idx="4" type="pic"/>
          </p:nvPr>
        </p:nvSpPr>
        <p:spPr>
          <a:xfrm>
            <a:off x="5401288" y="1297700"/>
            <a:ext cx="1114500" cy="1115100"/>
          </a:xfrm>
          <a:prstGeom prst="ellipse">
            <a:avLst/>
          </a:prstGeom>
          <a:noFill/>
          <a:ln>
            <a:noFill/>
          </a:ln>
        </p:spPr>
      </p:sp>
      <p:sp>
        <p:nvSpPr>
          <p:cNvPr id="266" name="Google Shape;266;p25"/>
          <p:cNvSpPr/>
          <p:nvPr>
            <p:ph idx="5" type="pic"/>
          </p:nvPr>
        </p:nvSpPr>
        <p:spPr>
          <a:xfrm>
            <a:off x="6597950" y="1297700"/>
            <a:ext cx="1114500" cy="1115100"/>
          </a:xfrm>
          <a:prstGeom prst="ellipse">
            <a:avLst/>
          </a:prstGeom>
          <a:noFill/>
          <a:ln>
            <a:noFill/>
          </a:ln>
        </p:spPr>
      </p:sp>
      <p:sp>
        <p:nvSpPr>
          <p:cNvPr id="267" name="Google Shape;267;p25"/>
          <p:cNvSpPr/>
          <p:nvPr>
            <p:ph idx="6" type="pic"/>
          </p:nvPr>
        </p:nvSpPr>
        <p:spPr>
          <a:xfrm>
            <a:off x="7794600" y="1289825"/>
            <a:ext cx="1114500" cy="1115100"/>
          </a:xfrm>
          <a:prstGeom prst="ellipse">
            <a:avLst/>
          </a:prstGeom>
          <a:noFill/>
          <a:ln>
            <a:noFill/>
          </a:ln>
        </p:spPr>
      </p:sp>
      <p:sp>
        <p:nvSpPr>
          <p:cNvPr id="268" name="Google Shape;268;p25"/>
          <p:cNvSpPr/>
          <p:nvPr>
            <p:ph idx="7" type="pic"/>
          </p:nvPr>
        </p:nvSpPr>
        <p:spPr>
          <a:xfrm>
            <a:off x="7788625" y="3290925"/>
            <a:ext cx="1114500" cy="1115100"/>
          </a:xfrm>
          <a:prstGeom prst="ellipse">
            <a:avLst/>
          </a:prstGeom>
          <a:noFill/>
          <a:ln>
            <a:noFill/>
          </a:ln>
        </p:spPr>
      </p:sp>
      <p:sp>
        <p:nvSpPr>
          <p:cNvPr id="269" name="Google Shape;269;p25"/>
          <p:cNvSpPr/>
          <p:nvPr>
            <p:ph idx="8" type="pic"/>
          </p:nvPr>
        </p:nvSpPr>
        <p:spPr>
          <a:xfrm>
            <a:off x="6595475" y="3290925"/>
            <a:ext cx="1114500" cy="1115100"/>
          </a:xfrm>
          <a:prstGeom prst="ellipse">
            <a:avLst/>
          </a:prstGeom>
          <a:noFill/>
          <a:ln>
            <a:noFill/>
          </a:ln>
        </p:spPr>
      </p:sp>
      <p:sp>
        <p:nvSpPr>
          <p:cNvPr id="270" name="Google Shape;270;p25"/>
          <p:cNvSpPr/>
          <p:nvPr>
            <p:ph idx="9" type="pic"/>
          </p:nvPr>
        </p:nvSpPr>
        <p:spPr>
          <a:xfrm>
            <a:off x="5402863" y="3290925"/>
            <a:ext cx="1114500" cy="1115100"/>
          </a:xfrm>
          <a:prstGeom prst="ellipse">
            <a:avLst/>
          </a:prstGeom>
          <a:noFill/>
          <a:ln>
            <a:noFill/>
          </a:ln>
        </p:spPr>
      </p:sp>
      <p:sp>
        <p:nvSpPr>
          <p:cNvPr id="271" name="Google Shape;271;p25"/>
          <p:cNvSpPr/>
          <p:nvPr>
            <p:ph idx="13" type="pic"/>
          </p:nvPr>
        </p:nvSpPr>
        <p:spPr>
          <a:xfrm>
            <a:off x="4217875" y="3290925"/>
            <a:ext cx="1114500" cy="1115100"/>
          </a:xfrm>
          <a:prstGeom prst="ellipse">
            <a:avLst/>
          </a:prstGeom>
          <a:noFill/>
          <a:ln>
            <a:noFill/>
          </a:ln>
        </p:spPr>
      </p:sp>
      <p:sp>
        <p:nvSpPr>
          <p:cNvPr id="272" name="Google Shape;272;p25"/>
          <p:cNvSpPr txBox="1"/>
          <p:nvPr>
            <p:ph idx="14" type="subTitle"/>
          </p:nvPr>
        </p:nvSpPr>
        <p:spPr>
          <a:xfrm>
            <a:off x="3821550" y="927500"/>
            <a:ext cx="3194400" cy="3702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None/>
              <a:defRPr sz="12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3" name="Google Shape;273;p25"/>
          <p:cNvSpPr txBox="1"/>
          <p:nvPr>
            <p:ph idx="15" type="subTitle"/>
          </p:nvPr>
        </p:nvSpPr>
        <p:spPr>
          <a:xfrm>
            <a:off x="4217875" y="2451425"/>
            <a:ext cx="1114500" cy="186900"/>
          </a:xfrm>
          <a:prstGeom prst="rect">
            <a:avLst/>
          </a:prstGeom>
        </p:spPr>
        <p:txBody>
          <a:bodyPr anchorCtr="0" anchor="t" bIns="0" lIns="0" spcFirstLastPara="1" rIns="0" wrap="square" tIns="0">
            <a:noAutofit/>
          </a:bodyPr>
          <a:lstStyle>
            <a:lvl1pPr indent="0" lvl="0" marL="0" marR="0" algn="ctr">
              <a:lnSpc>
                <a:spcPct val="100000"/>
              </a:lnSpc>
              <a:spcBef>
                <a:spcPts val="0"/>
              </a:spcBef>
              <a:spcAft>
                <a:spcPts val="0"/>
              </a:spcAft>
              <a:buNone/>
              <a:defRPr sz="9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4" name="Google Shape;274;p25"/>
          <p:cNvSpPr txBox="1"/>
          <p:nvPr>
            <p:ph idx="16" type="subTitle"/>
          </p:nvPr>
        </p:nvSpPr>
        <p:spPr>
          <a:xfrm>
            <a:off x="3821550" y="2933125"/>
            <a:ext cx="3194400" cy="3702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None/>
              <a:defRPr sz="12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id="275" name="Google Shape;275;p25"/>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76" name="Google Shape;276;p25"/>
          <p:cNvSpPr txBox="1"/>
          <p:nvPr>
            <p:ph idx="17" type="subTitle"/>
          </p:nvPr>
        </p:nvSpPr>
        <p:spPr>
          <a:xfrm>
            <a:off x="5397500" y="2616625"/>
            <a:ext cx="1114500" cy="316500"/>
          </a:xfrm>
          <a:prstGeom prst="rect">
            <a:avLst/>
          </a:prstGeom>
        </p:spPr>
        <p:txBody>
          <a:bodyPr anchorCtr="0" anchor="t" bIns="0" lIns="0" spcFirstLastPara="1" rIns="0" wrap="square" tIns="0">
            <a:noAutofit/>
          </a:bodyPr>
          <a:lstStyle>
            <a:lvl1pPr indent="0" lvl="0" mar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7" name="Google Shape;277;p25"/>
          <p:cNvSpPr txBox="1"/>
          <p:nvPr>
            <p:ph idx="18" type="subTitle"/>
          </p:nvPr>
        </p:nvSpPr>
        <p:spPr>
          <a:xfrm>
            <a:off x="5405100" y="2451425"/>
            <a:ext cx="1114500" cy="186900"/>
          </a:xfrm>
          <a:prstGeom prst="rect">
            <a:avLst/>
          </a:prstGeom>
        </p:spPr>
        <p:txBody>
          <a:bodyPr anchorCtr="0" anchor="t" bIns="0" lIns="0" spcFirstLastPara="1" rIns="0" wrap="square" tIns="0">
            <a:noAutofit/>
          </a:bodyPr>
          <a:lstStyle>
            <a:lvl1pPr indent="0" lvl="0" marL="0" marR="0" algn="ctr">
              <a:lnSpc>
                <a:spcPct val="100000"/>
              </a:lnSpc>
              <a:spcBef>
                <a:spcPts val="0"/>
              </a:spcBef>
              <a:spcAft>
                <a:spcPts val="0"/>
              </a:spcAft>
              <a:buNone/>
              <a:defRPr sz="9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8" name="Google Shape;278;p25"/>
          <p:cNvSpPr txBox="1"/>
          <p:nvPr>
            <p:ph idx="19" type="subTitle"/>
          </p:nvPr>
        </p:nvSpPr>
        <p:spPr>
          <a:xfrm>
            <a:off x="6614400" y="2616625"/>
            <a:ext cx="1114500" cy="316500"/>
          </a:xfrm>
          <a:prstGeom prst="rect">
            <a:avLst/>
          </a:prstGeom>
        </p:spPr>
        <p:txBody>
          <a:bodyPr anchorCtr="0" anchor="t" bIns="0" lIns="0" spcFirstLastPara="1" rIns="0" wrap="square" tIns="0">
            <a:noAutofit/>
          </a:bodyPr>
          <a:lstStyle>
            <a:lvl1pPr indent="0" lvl="0" mar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9" name="Google Shape;279;p25"/>
          <p:cNvSpPr txBox="1"/>
          <p:nvPr>
            <p:ph idx="20" type="subTitle"/>
          </p:nvPr>
        </p:nvSpPr>
        <p:spPr>
          <a:xfrm>
            <a:off x="6622000" y="2451425"/>
            <a:ext cx="1114500" cy="186900"/>
          </a:xfrm>
          <a:prstGeom prst="rect">
            <a:avLst/>
          </a:prstGeom>
        </p:spPr>
        <p:txBody>
          <a:bodyPr anchorCtr="0" anchor="t" bIns="0" lIns="0" spcFirstLastPara="1" rIns="0" wrap="square" tIns="0">
            <a:noAutofit/>
          </a:bodyPr>
          <a:lstStyle>
            <a:lvl1pPr indent="0" lvl="0" marL="0" marR="0" algn="ctr">
              <a:lnSpc>
                <a:spcPct val="100000"/>
              </a:lnSpc>
              <a:spcBef>
                <a:spcPts val="0"/>
              </a:spcBef>
              <a:spcAft>
                <a:spcPts val="0"/>
              </a:spcAft>
              <a:buNone/>
              <a:defRPr sz="9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80" name="Google Shape;280;p25"/>
          <p:cNvSpPr txBox="1"/>
          <p:nvPr>
            <p:ph idx="21" type="subTitle"/>
          </p:nvPr>
        </p:nvSpPr>
        <p:spPr>
          <a:xfrm>
            <a:off x="7838900" y="2616625"/>
            <a:ext cx="1114500" cy="316500"/>
          </a:xfrm>
          <a:prstGeom prst="rect">
            <a:avLst/>
          </a:prstGeom>
        </p:spPr>
        <p:txBody>
          <a:bodyPr anchorCtr="0" anchor="t" bIns="0" lIns="0" spcFirstLastPara="1" rIns="0" wrap="square" tIns="0">
            <a:noAutofit/>
          </a:bodyPr>
          <a:lstStyle>
            <a:lvl1pPr indent="0" lvl="0" mar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81" name="Google Shape;281;p25"/>
          <p:cNvSpPr txBox="1"/>
          <p:nvPr>
            <p:ph idx="22" type="subTitle"/>
          </p:nvPr>
        </p:nvSpPr>
        <p:spPr>
          <a:xfrm>
            <a:off x="7846500" y="2451425"/>
            <a:ext cx="1114500" cy="186900"/>
          </a:xfrm>
          <a:prstGeom prst="rect">
            <a:avLst/>
          </a:prstGeom>
        </p:spPr>
        <p:txBody>
          <a:bodyPr anchorCtr="0" anchor="t" bIns="0" lIns="0" spcFirstLastPara="1" rIns="0" wrap="square" tIns="0">
            <a:noAutofit/>
          </a:bodyPr>
          <a:lstStyle>
            <a:lvl1pPr indent="0" lvl="0" marL="0" marR="0" algn="ctr">
              <a:lnSpc>
                <a:spcPct val="100000"/>
              </a:lnSpc>
              <a:spcBef>
                <a:spcPts val="0"/>
              </a:spcBef>
              <a:spcAft>
                <a:spcPts val="0"/>
              </a:spcAft>
              <a:buNone/>
              <a:defRPr sz="9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82" name="Google Shape;282;p25"/>
          <p:cNvSpPr txBox="1"/>
          <p:nvPr>
            <p:ph idx="23" type="subTitle"/>
          </p:nvPr>
        </p:nvSpPr>
        <p:spPr>
          <a:xfrm>
            <a:off x="4210275" y="4612850"/>
            <a:ext cx="1114500" cy="316500"/>
          </a:xfrm>
          <a:prstGeom prst="rect">
            <a:avLst/>
          </a:prstGeom>
        </p:spPr>
        <p:txBody>
          <a:bodyPr anchorCtr="0" anchor="t" bIns="0" lIns="0" spcFirstLastPara="1" rIns="0" wrap="square" tIns="0">
            <a:noAutofit/>
          </a:bodyPr>
          <a:lstStyle>
            <a:lvl1pPr indent="0" lvl="0" marL="0" marR="0" rtl="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3" name="Google Shape;283;p25"/>
          <p:cNvSpPr txBox="1"/>
          <p:nvPr>
            <p:ph idx="24" type="subTitle"/>
          </p:nvPr>
        </p:nvSpPr>
        <p:spPr>
          <a:xfrm>
            <a:off x="4217875" y="4447650"/>
            <a:ext cx="1114500" cy="186900"/>
          </a:xfrm>
          <a:prstGeom prst="rect">
            <a:avLst/>
          </a:prstGeom>
        </p:spPr>
        <p:txBody>
          <a:bodyPr anchorCtr="0" anchor="t" bIns="0" lIns="0" spcFirstLastPara="1" rIns="0" wrap="square" tIns="0">
            <a:noAutofit/>
          </a:bodyPr>
          <a:lstStyle>
            <a:lvl1pPr indent="0" lvl="0" marL="0" marR="0" rtl="0" algn="ctr">
              <a:lnSpc>
                <a:spcPct val="100000"/>
              </a:lnSpc>
              <a:spcBef>
                <a:spcPts val="0"/>
              </a:spcBef>
              <a:spcAft>
                <a:spcPts val="0"/>
              </a:spcAft>
              <a:buNone/>
              <a:defRPr sz="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4" name="Google Shape;284;p25"/>
          <p:cNvSpPr txBox="1"/>
          <p:nvPr>
            <p:ph idx="25" type="subTitle"/>
          </p:nvPr>
        </p:nvSpPr>
        <p:spPr>
          <a:xfrm>
            <a:off x="5397500" y="4612850"/>
            <a:ext cx="1114500" cy="316500"/>
          </a:xfrm>
          <a:prstGeom prst="rect">
            <a:avLst/>
          </a:prstGeom>
        </p:spPr>
        <p:txBody>
          <a:bodyPr anchorCtr="0" anchor="t" bIns="0" lIns="0" spcFirstLastPara="1" rIns="0" wrap="square" tIns="0">
            <a:noAutofit/>
          </a:bodyPr>
          <a:lstStyle>
            <a:lvl1pPr indent="0" lvl="0" marL="0" marR="0" rtl="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5" name="Google Shape;285;p25"/>
          <p:cNvSpPr txBox="1"/>
          <p:nvPr>
            <p:ph idx="26" type="subTitle"/>
          </p:nvPr>
        </p:nvSpPr>
        <p:spPr>
          <a:xfrm>
            <a:off x="5405100" y="4447650"/>
            <a:ext cx="1114500" cy="186900"/>
          </a:xfrm>
          <a:prstGeom prst="rect">
            <a:avLst/>
          </a:prstGeom>
        </p:spPr>
        <p:txBody>
          <a:bodyPr anchorCtr="0" anchor="t" bIns="0" lIns="0" spcFirstLastPara="1" rIns="0" wrap="square" tIns="0">
            <a:noAutofit/>
          </a:bodyPr>
          <a:lstStyle>
            <a:lvl1pPr indent="0" lvl="0" marL="0" marR="0" rtl="0" algn="ctr">
              <a:lnSpc>
                <a:spcPct val="100000"/>
              </a:lnSpc>
              <a:spcBef>
                <a:spcPts val="0"/>
              </a:spcBef>
              <a:spcAft>
                <a:spcPts val="0"/>
              </a:spcAft>
              <a:buNone/>
              <a:defRPr sz="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6" name="Google Shape;286;p25"/>
          <p:cNvSpPr txBox="1"/>
          <p:nvPr>
            <p:ph idx="27" type="subTitle"/>
          </p:nvPr>
        </p:nvSpPr>
        <p:spPr>
          <a:xfrm>
            <a:off x="6614400" y="4612850"/>
            <a:ext cx="1114500" cy="316500"/>
          </a:xfrm>
          <a:prstGeom prst="rect">
            <a:avLst/>
          </a:prstGeom>
        </p:spPr>
        <p:txBody>
          <a:bodyPr anchorCtr="0" anchor="t" bIns="0" lIns="0" spcFirstLastPara="1" rIns="0" wrap="square" tIns="0">
            <a:noAutofit/>
          </a:bodyPr>
          <a:lstStyle>
            <a:lvl1pPr indent="0" lvl="0" marL="0" marR="0" rtl="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7" name="Google Shape;287;p25"/>
          <p:cNvSpPr txBox="1"/>
          <p:nvPr>
            <p:ph idx="28" type="subTitle"/>
          </p:nvPr>
        </p:nvSpPr>
        <p:spPr>
          <a:xfrm>
            <a:off x="6622000" y="4447650"/>
            <a:ext cx="1114500" cy="186900"/>
          </a:xfrm>
          <a:prstGeom prst="rect">
            <a:avLst/>
          </a:prstGeom>
        </p:spPr>
        <p:txBody>
          <a:bodyPr anchorCtr="0" anchor="t" bIns="0" lIns="0" spcFirstLastPara="1" rIns="0" wrap="square" tIns="0">
            <a:noAutofit/>
          </a:bodyPr>
          <a:lstStyle>
            <a:lvl1pPr indent="0" lvl="0" marL="0" marR="0" rtl="0" algn="ctr">
              <a:lnSpc>
                <a:spcPct val="100000"/>
              </a:lnSpc>
              <a:spcBef>
                <a:spcPts val="0"/>
              </a:spcBef>
              <a:spcAft>
                <a:spcPts val="0"/>
              </a:spcAft>
              <a:buNone/>
              <a:defRPr sz="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8" name="Google Shape;288;p25"/>
          <p:cNvSpPr txBox="1"/>
          <p:nvPr>
            <p:ph idx="29" type="subTitle"/>
          </p:nvPr>
        </p:nvSpPr>
        <p:spPr>
          <a:xfrm>
            <a:off x="7838900" y="4612850"/>
            <a:ext cx="1114500" cy="316500"/>
          </a:xfrm>
          <a:prstGeom prst="rect">
            <a:avLst/>
          </a:prstGeom>
        </p:spPr>
        <p:txBody>
          <a:bodyPr anchorCtr="0" anchor="t" bIns="0" lIns="0" spcFirstLastPara="1" rIns="0" wrap="square" tIns="0">
            <a:noAutofit/>
          </a:bodyPr>
          <a:lstStyle>
            <a:lvl1pPr indent="0" lvl="0" marL="0" marR="0" rtl="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9" name="Google Shape;289;p25"/>
          <p:cNvSpPr txBox="1"/>
          <p:nvPr>
            <p:ph idx="30" type="subTitle"/>
          </p:nvPr>
        </p:nvSpPr>
        <p:spPr>
          <a:xfrm>
            <a:off x="7846500" y="4447650"/>
            <a:ext cx="1114500" cy="186900"/>
          </a:xfrm>
          <a:prstGeom prst="rect">
            <a:avLst/>
          </a:prstGeom>
        </p:spPr>
        <p:txBody>
          <a:bodyPr anchorCtr="0" anchor="t" bIns="0" lIns="0" spcFirstLastPara="1" rIns="0" wrap="square" tIns="0">
            <a:noAutofit/>
          </a:bodyPr>
          <a:lstStyle>
            <a:lvl1pPr indent="0" lvl="0" marL="0" marR="0" rtl="0" algn="ctr">
              <a:lnSpc>
                <a:spcPct val="100000"/>
              </a:lnSpc>
              <a:spcBef>
                <a:spcPts val="0"/>
              </a:spcBef>
              <a:spcAft>
                <a:spcPts val="0"/>
              </a:spcAft>
              <a:buNone/>
              <a:defRPr sz="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iversaries - Avatar Tool">
  <p:cSld name="CUSTOM_13_3">
    <p:bg>
      <p:bgPr>
        <a:blipFill>
          <a:blip r:embed="rId2">
            <a:alphaModFix/>
          </a:blip>
          <a:stretch>
            <a:fillRect/>
          </a:stretch>
        </a:blipFill>
      </p:bgPr>
    </p:bg>
    <p:spTree>
      <p:nvGrpSpPr>
        <p:cNvPr id="290" name="Shape 290"/>
        <p:cNvGrpSpPr/>
        <p:nvPr/>
      </p:nvGrpSpPr>
      <p:grpSpPr>
        <a:xfrm>
          <a:off x="0" y="0"/>
          <a:ext cx="0" cy="0"/>
          <a:chOff x="0" y="0"/>
          <a:chExt cx="0" cy="0"/>
        </a:xfrm>
      </p:grpSpPr>
      <p:sp>
        <p:nvSpPr>
          <p:cNvPr id="291" name="Google Shape;291;p26"/>
          <p:cNvSpPr txBox="1"/>
          <p:nvPr>
            <p:ph idx="1" type="subTitle"/>
          </p:nvPr>
        </p:nvSpPr>
        <p:spPr>
          <a:xfrm>
            <a:off x="195058" y="328447"/>
            <a:ext cx="2996700" cy="4665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None/>
              <a:defRPr sz="14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92" name="Google Shape;292;p26"/>
          <p:cNvSpPr txBox="1"/>
          <p:nvPr>
            <p:ph type="title"/>
          </p:nvPr>
        </p:nvSpPr>
        <p:spPr>
          <a:xfrm>
            <a:off x="175075" y="617375"/>
            <a:ext cx="4668000" cy="9594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None/>
              <a:defRPr sz="32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93" name="Google Shape;293;p26"/>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1">
  <p:cSld name="CUSTOM_15">
    <p:bg>
      <p:bgPr>
        <a:solidFill>
          <a:schemeClr val="dk1"/>
        </a:solidFill>
      </p:bgPr>
    </p:bg>
    <p:spTree>
      <p:nvGrpSpPr>
        <p:cNvPr id="294" name="Shape 294"/>
        <p:cNvGrpSpPr/>
        <p:nvPr/>
      </p:nvGrpSpPr>
      <p:grpSpPr>
        <a:xfrm>
          <a:off x="0" y="0"/>
          <a:ext cx="0" cy="0"/>
          <a:chOff x="0" y="0"/>
          <a:chExt cx="0" cy="0"/>
        </a:xfrm>
      </p:grpSpPr>
      <p:pic>
        <p:nvPicPr>
          <p:cNvPr id="295" name="Google Shape;295;p27"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296" name="Google Shape;296;p27"/>
          <p:cNvSpPr txBox="1"/>
          <p:nvPr>
            <p:ph idx="1" type="subTitle"/>
          </p:nvPr>
        </p:nvSpPr>
        <p:spPr>
          <a:xfrm>
            <a:off x="334925" y="3857450"/>
            <a:ext cx="2439000" cy="78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None/>
              <a:defRPr sz="1200">
                <a:solidFill>
                  <a:schemeClr val="lt1"/>
                </a:solidFill>
                <a:latin typeface="Inter"/>
                <a:ea typeface="Inter"/>
                <a:cs typeface="Inter"/>
                <a:sym typeface="Inter"/>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97" name="Google Shape;297;p27"/>
          <p:cNvSpPr txBox="1"/>
          <p:nvPr>
            <p:ph idx="2" type="subTitle"/>
          </p:nvPr>
        </p:nvSpPr>
        <p:spPr>
          <a:xfrm>
            <a:off x="348475" y="826675"/>
            <a:ext cx="8058600" cy="3012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Clr>
                <a:srgbClr val="FFFFFF"/>
              </a:buClr>
              <a:buSzPts val="3600"/>
              <a:buFont typeface="Arial"/>
              <a:buNone/>
              <a:defRPr sz="3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98" name="Google Shape;298;p27"/>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rtl="0" algn="l">
              <a:lnSpc>
                <a:spcPct val="86763"/>
              </a:lnSpc>
              <a:spcBef>
                <a:spcPts val="0"/>
              </a:spcBef>
              <a:spcAft>
                <a:spcPts val="0"/>
              </a:spcAft>
              <a:buNone/>
            </a:pPr>
            <a:r>
              <a:rPr lang="en-US" sz="3600">
                <a:solidFill>
                  <a:schemeClr val="lt1"/>
                </a:solidFill>
                <a:latin typeface="Inter Tight Medium"/>
                <a:ea typeface="Inter Tight Medium"/>
                <a:cs typeface="Inter Tight Medium"/>
                <a:sym typeface="Inter Tight Medium"/>
              </a:rPr>
              <a:t>„</a:t>
            </a:r>
            <a:endParaRPr>
              <a:solidFill>
                <a:schemeClr val="lt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Forest">
  <p:cSld name="CUSTOM_15_1">
    <p:bg>
      <p:bgPr>
        <a:solidFill>
          <a:srgbClr val="09282A"/>
        </a:solidFill>
      </p:bgPr>
    </p:bg>
    <p:spTree>
      <p:nvGrpSpPr>
        <p:cNvPr id="299" name="Shape 299"/>
        <p:cNvGrpSpPr/>
        <p:nvPr/>
      </p:nvGrpSpPr>
      <p:grpSpPr>
        <a:xfrm>
          <a:off x="0" y="0"/>
          <a:ext cx="0" cy="0"/>
          <a:chOff x="0" y="0"/>
          <a:chExt cx="0" cy="0"/>
        </a:xfrm>
      </p:grpSpPr>
      <p:pic>
        <p:nvPicPr>
          <p:cNvPr id="300" name="Google Shape;300;p28"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301" name="Google Shape;301;p28"/>
          <p:cNvSpPr txBox="1"/>
          <p:nvPr>
            <p:ph idx="1" type="subTitle"/>
          </p:nvPr>
        </p:nvSpPr>
        <p:spPr>
          <a:xfrm>
            <a:off x="334925" y="3857450"/>
            <a:ext cx="2439000" cy="78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None/>
              <a:defRPr sz="1200">
                <a:solidFill>
                  <a:schemeClr val="lt1"/>
                </a:solidFill>
                <a:latin typeface="Inter"/>
                <a:ea typeface="Inter"/>
                <a:cs typeface="Inter"/>
                <a:sym typeface="Inter"/>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02" name="Google Shape;302;p28"/>
          <p:cNvSpPr txBox="1"/>
          <p:nvPr>
            <p:ph idx="2" type="subTitle"/>
          </p:nvPr>
        </p:nvSpPr>
        <p:spPr>
          <a:xfrm>
            <a:off x="348475" y="826675"/>
            <a:ext cx="8058600" cy="3012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Clr>
                <a:srgbClr val="FFFFFF"/>
              </a:buClr>
              <a:buSzPts val="3600"/>
              <a:buFont typeface="Arial"/>
              <a:buNone/>
              <a:defRPr sz="3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03" name="Google Shape;303;p28"/>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rtl="0" algn="l">
              <a:lnSpc>
                <a:spcPct val="86763"/>
              </a:lnSpc>
              <a:spcBef>
                <a:spcPts val="0"/>
              </a:spcBef>
              <a:spcAft>
                <a:spcPts val="0"/>
              </a:spcAft>
              <a:buNone/>
            </a:pPr>
            <a:r>
              <a:rPr lang="en-US" sz="3600">
                <a:solidFill>
                  <a:schemeClr val="lt1"/>
                </a:solidFill>
                <a:latin typeface="Inter Tight Medium"/>
                <a:ea typeface="Inter Tight Medium"/>
                <a:cs typeface="Inter Tight Medium"/>
                <a:sym typeface="Inter Tight Medium"/>
              </a:rPr>
              <a:t>„</a:t>
            </a:r>
            <a:endParaRPr>
              <a:solidFill>
                <a:schemeClr val="lt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ight">
  <p:cSld name="CUSTOM_15_1_1">
    <p:bg>
      <p:bgPr>
        <a:solidFill>
          <a:srgbClr val="FFFFFF"/>
        </a:solidFill>
      </p:bgPr>
    </p:bg>
    <p:spTree>
      <p:nvGrpSpPr>
        <p:cNvPr id="304" name="Shape 304"/>
        <p:cNvGrpSpPr/>
        <p:nvPr/>
      </p:nvGrpSpPr>
      <p:grpSpPr>
        <a:xfrm>
          <a:off x="0" y="0"/>
          <a:ext cx="0" cy="0"/>
          <a:chOff x="0" y="0"/>
          <a:chExt cx="0" cy="0"/>
        </a:xfrm>
      </p:grpSpPr>
      <p:pic>
        <p:nvPicPr>
          <p:cNvPr id="305" name="Google Shape;305;p29"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306" name="Google Shape;306;p29"/>
          <p:cNvSpPr txBox="1"/>
          <p:nvPr>
            <p:ph idx="1" type="subTitle"/>
          </p:nvPr>
        </p:nvSpPr>
        <p:spPr>
          <a:xfrm>
            <a:off x="334925" y="3857450"/>
            <a:ext cx="2439000" cy="78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None/>
              <a:defRPr sz="1200">
                <a:solidFill>
                  <a:schemeClr val="dk1"/>
                </a:solidFill>
                <a:latin typeface="Inter"/>
                <a:ea typeface="Inter"/>
                <a:cs typeface="Inter"/>
                <a:sym typeface="Inter"/>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07" name="Google Shape;307;p29"/>
          <p:cNvSpPr txBox="1"/>
          <p:nvPr>
            <p:ph idx="2" type="subTitle"/>
          </p:nvPr>
        </p:nvSpPr>
        <p:spPr>
          <a:xfrm>
            <a:off x="348475" y="826675"/>
            <a:ext cx="8058600" cy="3012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Clr>
                <a:srgbClr val="FFFFFF"/>
              </a:buClr>
              <a:buSzPts val="3600"/>
              <a:buFont typeface="Arial"/>
              <a:buNone/>
              <a:defRPr sz="36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08" name="Google Shape;308;p29"/>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rtl="0" algn="l">
              <a:lnSpc>
                <a:spcPct val="86763"/>
              </a:lnSpc>
              <a:spcBef>
                <a:spcPts val="0"/>
              </a:spcBef>
              <a:spcAft>
                <a:spcPts val="0"/>
              </a:spcAft>
              <a:buNone/>
            </a:pPr>
            <a:r>
              <a:rPr lang="en-US" sz="3600">
                <a:solidFill>
                  <a:schemeClr val="dk1"/>
                </a:solidFill>
                <a:latin typeface="Inter Tight Medium"/>
                <a:ea typeface="Inter Tight Medium"/>
                <a:cs typeface="Inter Tight Medium"/>
                <a:sym typeface="Inter Tight Medium"/>
              </a:rPr>
              <a:t>„</a:t>
            </a:r>
            <a:endParaRPr>
              <a:solidFill>
                <a:schemeClr val="dk1"/>
              </a:solidFill>
            </a:endParaRPr>
          </a:p>
        </p:txBody>
      </p:sp>
      <p:pic>
        <p:nvPicPr>
          <p:cNvPr id="309" name="Google Shape;309;p29"/>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p:cSld name="CUSTOM_16">
    <p:bg>
      <p:bgPr>
        <a:solidFill>
          <a:schemeClr val="dk1"/>
        </a:solidFill>
      </p:bgPr>
    </p:bg>
    <p:spTree>
      <p:nvGrpSpPr>
        <p:cNvPr id="310" name="Shape 310"/>
        <p:cNvGrpSpPr/>
        <p:nvPr/>
      </p:nvGrpSpPr>
      <p:grpSpPr>
        <a:xfrm>
          <a:off x="0" y="0"/>
          <a:ext cx="0" cy="0"/>
          <a:chOff x="0" y="0"/>
          <a:chExt cx="0" cy="0"/>
        </a:xfrm>
      </p:grpSpPr>
      <p:pic>
        <p:nvPicPr>
          <p:cNvPr id="311" name="Google Shape;311;p30"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312" name="Google Shape;312;p30"/>
          <p:cNvSpPr txBox="1"/>
          <p:nvPr>
            <p:ph idx="1" type="subTitle"/>
          </p:nvPr>
        </p:nvSpPr>
        <p:spPr>
          <a:xfrm>
            <a:off x="760950" y="1465825"/>
            <a:ext cx="7047300" cy="2397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None/>
              <a:defRPr sz="2700">
                <a:solidFill>
                  <a:schemeClr val="lt1"/>
                </a:solidFill>
                <a:latin typeface="Inter Tight Medium"/>
                <a:ea typeface="Inter Tight Medium"/>
                <a:cs typeface="Inter Tight Medium"/>
                <a:sym typeface="Inter Tight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13" name="Google Shape;313;p30"/>
          <p:cNvSpPr/>
          <p:nvPr>
            <p:ph idx="2" type="pic"/>
          </p:nvPr>
        </p:nvSpPr>
        <p:spPr>
          <a:xfrm>
            <a:off x="803150" y="727400"/>
            <a:ext cx="663900" cy="664200"/>
          </a:xfrm>
          <a:prstGeom prst="ellipse">
            <a:avLst/>
          </a:prstGeom>
          <a:noFill/>
          <a:ln>
            <a:noFill/>
          </a:ln>
        </p:spPr>
      </p:sp>
      <p:sp>
        <p:nvSpPr>
          <p:cNvPr id="314" name="Google Shape;314;p30"/>
          <p:cNvSpPr txBox="1"/>
          <p:nvPr>
            <p:ph idx="3" type="subTitle"/>
          </p:nvPr>
        </p:nvSpPr>
        <p:spPr>
          <a:xfrm>
            <a:off x="769525" y="3850225"/>
            <a:ext cx="6039900" cy="557700"/>
          </a:xfrm>
          <a:prstGeom prst="rect">
            <a:avLst/>
          </a:prstGeom>
        </p:spPr>
        <p:txBody>
          <a:bodyPr anchorCtr="0" anchor="t" bIns="91425" lIns="91425" spcFirstLastPara="1" rIns="91425" wrap="square" tIns="91425">
            <a:noAutofit/>
          </a:bodyPr>
          <a:lstStyle>
            <a:lvl1pPr indent="0" lvl="0" marL="0" marR="0" algn="l">
              <a:lnSpc>
                <a:spcPct val="92111"/>
              </a:lnSpc>
              <a:spcBef>
                <a:spcPts val="0"/>
              </a:spcBef>
              <a:spcAft>
                <a:spcPts val="0"/>
              </a:spcAft>
              <a:buClr>
                <a:srgbClr val="000000"/>
              </a:buClr>
              <a:buSzPts val="900"/>
              <a:buFont typeface="Arial"/>
              <a:buNone/>
              <a:defRPr sz="900">
                <a:solidFill>
                  <a:schemeClr val="lt1"/>
                </a:solidFill>
                <a:latin typeface="Inter"/>
                <a:ea typeface="Inter"/>
                <a:cs typeface="Inter"/>
                <a:sym typeface="Inter"/>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15" name="Google Shape;315;p30"/>
          <p:cNvSpPr txBox="1"/>
          <p:nvPr/>
        </p:nvSpPr>
        <p:spPr>
          <a:xfrm>
            <a:off x="534475" y="1266675"/>
            <a:ext cx="318000" cy="557700"/>
          </a:xfrm>
          <a:prstGeom prst="rect">
            <a:avLst/>
          </a:prstGeom>
          <a:noFill/>
          <a:ln>
            <a:noFill/>
          </a:ln>
        </p:spPr>
        <p:txBody>
          <a:bodyPr anchorCtr="0" anchor="t" bIns="91425" lIns="91425" spcFirstLastPara="1" rIns="91425" wrap="square" tIns="91425">
            <a:noAutofit/>
          </a:bodyPr>
          <a:lstStyle/>
          <a:p>
            <a:pPr indent="0" lvl="0" marL="0" rtl="0" algn="l">
              <a:lnSpc>
                <a:spcPct val="89722"/>
              </a:lnSpc>
              <a:spcBef>
                <a:spcPts val="0"/>
              </a:spcBef>
              <a:spcAft>
                <a:spcPts val="0"/>
              </a:spcAft>
              <a:buNone/>
            </a:pPr>
            <a:r>
              <a:rPr lang="en-US" sz="2700">
                <a:solidFill>
                  <a:schemeClr val="lt1"/>
                </a:solidFill>
                <a:latin typeface="Inter Tight Medium"/>
                <a:ea typeface="Inter Tight Medium"/>
                <a:cs typeface="Inter Tight Medium"/>
                <a:sym typeface="Inter Tight Medium"/>
              </a:rPr>
              <a:t>„</a:t>
            </a:r>
            <a:endParaRPr>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Autumn">
  <p:cSld name="CUSTOM_2_3">
    <p:bg>
      <p:bgPr>
        <a:blipFill>
          <a:blip r:embed="rId2">
            <a:alphaModFix/>
          </a:blip>
          <a:stretch>
            <a:fillRect/>
          </a:stretch>
        </a:blipFill>
      </p:bgPr>
    </p:bg>
    <p:spTree>
      <p:nvGrpSpPr>
        <p:cNvPr id="25" name="Shape 25"/>
        <p:cNvGrpSpPr/>
        <p:nvPr/>
      </p:nvGrpSpPr>
      <p:grpSpPr>
        <a:xfrm>
          <a:off x="0" y="0"/>
          <a:ext cx="0" cy="0"/>
          <a:chOff x="0" y="0"/>
          <a:chExt cx="0" cy="0"/>
        </a:xfrm>
      </p:grpSpPr>
      <p:pic>
        <p:nvPicPr>
          <p:cNvPr id="26" name="Google Shape;26;p4" title="Vector.png"/>
          <p:cNvPicPr preferRelativeResize="0"/>
          <p:nvPr/>
        </p:nvPicPr>
        <p:blipFill>
          <a:blip r:embed="rId3">
            <a:alphaModFix/>
          </a:blip>
          <a:stretch>
            <a:fillRect/>
          </a:stretch>
        </p:blipFill>
        <p:spPr>
          <a:xfrm>
            <a:off x="7905379" y="4682618"/>
            <a:ext cx="972701" cy="185950"/>
          </a:xfrm>
          <a:prstGeom prst="rect">
            <a:avLst/>
          </a:prstGeom>
          <a:noFill/>
          <a:ln>
            <a:noFill/>
          </a:ln>
        </p:spPr>
      </p:pic>
      <p:sp>
        <p:nvSpPr>
          <p:cNvPr id="27" name="Google Shape;27;p4"/>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rgbClr val="09282A"/>
                </a:solidFill>
                <a:latin typeface="Inter Medium"/>
                <a:ea typeface="Inter Medium"/>
                <a:cs typeface="Inter Medium"/>
                <a:sym typeface="Inter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28" name="Google Shape;28;p4"/>
          <p:cNvSpPr/>
          <p:nvPr>
            <p:ph idx="2" type="pic"/>
          </p:nvPr>
        </p:nvSpPr>
        <p:spPr>
          <a:xfrm>
            <a:off x="249040" y="4655926"/>
            <a:ext cx="267600" cy="267600"/>
          </a:xfrm>
          <a:prstGeom prst="ellipse">
            <a:avLst/>
          </a:prstGeom>
          <a:noFill/>
          <a:ln>
            <a:noFill/>
          </a:ln>
        </p:spPr>
      </p:sp>
      <p:sp>
        <p:nvSpPr>
          <p:cNvPr id="29" name="Google Shape;29;p4"/>
          <p:cNvSpPr/>
          <p:nvPr>
            <p:ph idx="3" type="pic"/>
          </p:nvPr>
        </p:nvSpPr>
        <p:spPr>
          <a:xfrm>
            <a:off x="445815" y="4658576"/>
            <a:ext cx="267600" cy="267600"/>
          </a:xfrm>
          <a:prstGeom prst="ellipse">
            <a:avLst/>
          </a:prstGeom>
          <a:noFill/>
          <a:ln>
            <a:noFill/>
          </a:ln>
        </p:spPr>
      </p:sp>
      <p:sp>
        <p:nvSpPr>
          <p:cNvPr id="30" name="Google Shape;30;p4"/>
          <p:cNvSpPr/>
          <p:nvPr>
            <p:ph idx="4" type="pic"/>
          </p:nvPr>
        </p:nvSpPr>
        <p:spPr>
          <a:xfrm>
            <a:off x="640915" y="4658576"/>
            <a:ext cx="267600" cy="267600"/>
          </a:xfrm>
          <a:prstGeom prst="ellipse">
            <a:avLst/>
          </a:prstGeom>
          <a:noFill/>
          <a:ln>
            <a:noFill/>
          </a:ln>
        </p:spPr>
      </p:sp>
      <p:sp>
        <p:nvSpPr>
          <p:cNvPr id="31" name="Google Shape;31;p4"/>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32" name="Google Shape;32;p4"/>
          <p:cNvSpPr txBox="1"/>
          <p:nvPr>
            <p:ph idx="5"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Light">
  <p:cSld name="CUSTOM_16_1">
    <p:bg>
      <p:bgPr>
        <a:solidFill>
          <a:srgbClr val="FFFFFF"/>
        </a:solidFill>
      </p:bgPr>
    </p:bg>
    <p:spTree>
      <p:nvGrpSpPr>
        <p:cNvPr id="316" name="Shape 316"/>
        <p:cNvGrpSpPr/>
        <p:nvPr/>
      </p:nvGrpSpPr>
      <p:grpSpPr>
        <a:xfrm>
          <a:off x="0" y="0"/>
          <a:ext cx="0" cy="0"/>
          <a:chOff x="0" y="0"/>
          <a:chExt cx="0" cy="0"/>
        </a:xfrm>
      </p:grpSpPr>
      <p:pic>
        <p:nvPicPr>
          <p:cNvPr id="317" name="Google Shape;317;p31"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318" name="Google Shape;318;p31"/>
          <p:cNvSpPr txBox="1"/>
          <p:nvPr>
            <p:ph idx="1" type="subTitle"/>
          </p:nvPr>
        </p:nvSpPr>
        <p:spPr>
          <a:xfrm>
            <a:off x="760950" y="1465825"/>
            <a:ext cx="7047300" cy="2397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None/>
              <a:defRPr sz="27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19" name="Google Shape;319;p31"/>
          <p:cNvSpPr/>
          <p:nvPr>
            <p:ph idx="2" type="pic"/>
          </p:nvPr>
        </p:nvSpPr>
        <p:spPr>
          <a:xfrm>
            <a:off x="803150" y="727400"/>
            <a:ext cx="663900" cy="664200"/>
          </a:xfrm>
          <a:prstGeom prst="ellipse">
            <a:avLst/>
          </a:prstGeom>
          <a:noFill/>
          <a:ln>
            <a:noFill/>
          </a:ln>
        </p:spPr>
      </p:sp>
      <p:sp>
        <p:nvSpPr>
          <p:cNvPr id="320" name="Google Shape;320;p31"/>
          <p:cNvSpPr txBox="1"/>
          <p:nvPr>
            <p:ph idx="3" type="subTitle"/>
          </p:nvPr>
        </p:nvSpPr>
        <p:spPr>
          <a:xfrm>
            <a:off x="769525" y="3850225"/>
            <a:ext cx="6039900" cy="557700"/>
          </a:xfrm>
          <a:prstGeom prst="rect">
            <a:avLst/>
          </a:prstGeom>
        </p:spPr>
        <p:txBody>
          <a:bodyPr anchorCtr="0" anchor="t" bIns="91425" lIns="91425" spcFirstLastPara="1" rIns="91425" wrap="square" tIns="91425">
            <a:noAutofit/>
          </a:bodyPr>
          <a:lstStyle>
            <a:lvl1pPr indent="0" lvl="0" marL="0" marR="0" algn="l">
              <a:lnSpc>
                <a:spcPct val="92111"/>
              </a:lnSpc>
              <a:spcBef>
                <a:spcPts val="0"/>
              </a:spcBef>
              <a:spcAft>
                <a:spcPts val="0"/>
              </a:spcAft>
              <a:buClr>
                <a:srgbClr val="000000"/>
              </a:buClr>
              <a:buSzPts val="900"/>
              <a:buFont typeface="Arial"/>
              <a:buNone/>
              <a:defRPr sz="900">
                <a:solidFill>
                  <a:schemeClr val="dk1"/>
                </a:solidFill>
                <a:latin typeface="Inter"/>
                <a:ea typeface="Inter"/>
                <a:cs typeface="Inter"/>
                <a:sym typeface="Inter"/>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21" name="Google Shape;321;p31"/>
          <p:cNvSpPr txBox="1"/>
          <p:nvPr/>
        </p:nvSpPr>
        <p:spPr>
          <a:xfrm>
            <a:off x="534475" y="1266675"/>
            <a:ext cx="318000" cy="557700"/>
          </a:xfrm>
          <a:prstGeom prst="rect">
            <a:avLst/>
          </a:prstGeom>
          <a:noFill/>
          <a:ln>
            <a:noFill/>
          </a:ln>
        </p:spPr>
        <p:txBody>
          <a:bodyPr anchorCtr="0" anchor="t" bIns="91425" lIns="91425" spcFirstLastPara="1" rIns="91425" wrap="square" tIns="91425">
            <a:noAutofit/>
          </a:bodyPr>
          <a:lstStyle/>
          <a:p>
            <a:pPr indent="0" lvl="0" marL="0" rtl="0" algn="l">
              <a:lnSpc>
                <a:spcPct val="89722"/>
              </a:lnSpc>
              <a:spcBef>
                <a:spcPts val="0"/>
              </a:spcBef>
              <a:spcAft>
                <a:spcPts val="0"/>
              </a:spcAft>
              <a:buNone/>
            </a:pPr>
            <a:r>
              <a:rPr lang="en-US" sz="2700">
                <a:solidFill>
                  <a:schemeClr val="dk1"/>
                </a:solidFill>
                <a:latin typeface="Inter Tight Medium"/>
                <a:ea typeface="Inter Tight Medium"/>
                <a:cs typeface="Inter Tight Medium"/>
                <a:sym typeface="Inter Tight Medium"/>
              </a:rPr>
              <a:t>„</a:t>
            </a:r>
            <a:endParaRPr>
              <a:solidFill>
                <a:schemeClr val="dk1"/>
              </a:solidFill>
            </a:endParaRPr>
          </a:p>
        </p:txBody>
      </p:sp>
      <p:pic>
        <p:nvPicPr>
          <p:cNvPr id="322" name="Google Shape;322;p31"/>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arge Image">
  <p:cSld name="CUSTOM_17">
    <p:bg>
      <p:bgPr>
        <a:solidFill>
          <a:srgbClr val="FFFFFF"/>
        </a:solidFill>
      </p:bgPr>
    </p:bg>
    <p:spTree>
      <p:nvGrpSpPr>
        <p:cNvPr id="323" name="Shape 323"/>
        <p:cNvGrpSpPr/>
        <p:nvPr/>
      </p:nvGrpSpPr>
      <p:grpSpPr>
        <a:xfrm>
          <a:off x="0" y="0"/>
          <a:ext cx="0" cy="0"/>
          <a:chOff x="0" y="0"/>
          <a:chExt cx="0" cy="0"/>
        </a:xfrm>
      </p:grpSpPr>
      <p:sp>
        <p:nvSpPr>
          <p:cNvPr id="324" name="Google Shape;324;p32"/>
          <p:cNvSpPr/>
          <p:nvPr/>
        </p:nvSpPr>
        <p:spPr>
          <a:xfrm>
            <a:off x="3302700" y="387450"/>
            <a:ext cx="5574300" cy="1350000"/>
          </a:xfrm>
          <a:prstGeom prst="roundRect">
            <a:avLst>
              <a:gd fmla="val 8206"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5" name="Google Shape;325;p32"/>
          <p:cNvSpPr txBox="1"/>
          <p:nvPr>
            <p:ph idx="1" type="subTitle"/>
          </p:nvPr>
        </p:nvSpPr>
        <p:spPr>
          <a:xfrm>
            <a:off x="3471377" y="722825"/>
            <a:ext cx="3965400" cy="950700"/>
          </a:xfrm>
          <a:prstGeom prst="rect">
            <a:avLst/>
          </a:prstGeom>
        </p:spPr>
        <p:txBody>
          <a:bodyPr anchorCtr="0" anchor="b" bIns="91425" lIns="91425" spcFirstLastPara="1" rIns="91425" wrap="square" tIns="91425">
            <a:noAutofit/>
          </a:bodyPr>
          <a:lstStyle>
            <a:lvl1pPr indent="0" lvl="0" marL="0" marR="0" algn="l">
              <a:lnSpc>
                <a:spcPct val="97142"/>
              </a:lnSpc>
              <a:spcBef>
                <a:spcPts val="0"/>
              </a:spcBef>
              <a:spcAft>
                <a:spcPts val="0"/>
              </a:spcAft>
              <a:buNone/>
              <a:defRPr sz="21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26" name="Google Shape;326;p32"/>
          <p:cNvSpPr/>
          <p:nvPr/>
        </p:nvSpPr>
        <p:spPr>
          <a:xfrm>
            <a:off x="3302700" y="1805697"/>
            <a:ext cx="5574300" cy="3076500"/>
          </a:xfrm>
          <a:prstGeom prst="roundRect">
            <a:avLst>
              <a:gd fmla="val 389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7" name="Google Shape;327;p32"/>
          <p:cNvSpPr txBox="1"/>
          <p:nvPr>
            <p:ph idx="2" type="subTitle"/>
          </p:nvPr>
        </p:nvSpPr>
        <p:spPr>
          <a:xfrm>
            <a:off x="3432775" y="3860400"/>
            <a:ext cx="5068200" cy="386700"/>
          </a:xfrm>
          <a:prstGeom prst="rect">
            <a:avLst/>
          </a:prstGeom>
        </p:spPr>
        <p:txBody>
          <a:bodyPr anchorCtr="0" anchor="t" bIns="91425" lIns="91425" spcFirstLastPara="1" rIns="91425" wrap="square" tIns="91425">
            <a:noAutofit/>
          </a:bodyPr>
          <a:lstStyle>
            <a:lvl1pPr indent="0" lvl="0" marL="0" marR="0" algn="l">
              <a:lnSpc>
                <a:spcPct val="92111"/>
              </a:lnSpc>
              <a:spcBef>
                <a:spcPts val="0"/>
              </a:spcBef>
              <a:spcAft>
                <a:spcPts val="0"/>
              </a:spcAft>
              <a:buNone/>
              <a:defRPr sz="900">
                <a:solidFill>
                  <a:schemeClr val="dk1"/>
                </a:solidFill>
                <a:latin typeface="Inter SemiBold"/>
                <a:ea typeface="Inter SemiBold"/>
                <a:cs typeface="Inter SemiBold"/>
                <a:sym typeface="Inter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28" name="Google Shape;328;p32"/>
          <p:cNvSpPr/>
          <p:nvPr>
            <p:ph idx="3" type="pic"/>
          </p:nvPr>
        </p:nvSpPr>
        <p:spPr>
          <a:xfrm>
            <a:off x="267700" y="407450"/>
            <a:ext cx="2952000" cy="4475100"/>
          </a:xfrm>
          <a:prstGeom prst="roundRect">
            <a:avLst>
              <a:gd fmla="val 5672" name="adj"/>
            </a:avLst>
          </a:prstGeom>
          <a:noFill/>
          <a:ln>
            <a:noFill/>
          </a:ln>
        </p:spPr>
      </p:sp>
      <p:sp>
        <p:nvSpPr>
          <p:cNvPr id="329" name="Google Shape;329;p32"/>
          <p:cNvSpPr txBox="1"/>
          <p:nvPr>
            <p:ph idx="4" type="subTitle"/>
          </p:nvPr>
        </p:nvSpPr>
        <p:spPr>
          <a:xfrm>
            <a:off x="3431425" y="1892375"/>
            <a:ext cx="5068200" cy="1850400"/>
          </a:xfrm>
          <a:prstGeom prst="rect">
            <a:avLst/>
          </a:prstGeom>
        </p:spPr>
        <p:txBody>
          <a:bodyPr anchorCtr="0" anchor="t" bIns="0" lIns="91425" spcFirstLastPara="1" rIns="0" wrap="square" tIns="91425">
            <a:noAutofit/>
          </a:bodyPr>
          <a:lstStyle>
            <a:lvl1pPr indent="0" lvl="0" marL="0" marR="0" algn="l">
              <a:lnSpc>
                <a:spcPct val="90000"/>
              </a:lnSpc>
              <a:spcBef>
                <a:spcPts val="0"/>
              </a:spcBef>
              <a:spcAft>
                <a:spcPts val="0"/>
              </a:spcAft>
              <a:buNone/>
              <a:defRPr sz="2200">
                <a:solidFill>
                  <a:schemeClr val="dk1"/>
                </a:solidFill>
                <a:latin typeface="Inter Tight Medium"/>
                <a:ea typeface="Inter Tight Medium"/>
                <a:cs typeface="Inter Tight Medium"/>
                <a:sym typeface="Inter Tight Medium"/>
              </a:defRPr>
            </a:lvl1pPr>
            <a:lvl2pPr lvl="1">
              <a:lnSpc>
                <a:spcPct val="90000"/>
              </a:lnSpc>
              <a:spcBef>
                <a:spcPts val="0"/>
              </a:spcBef>
              <a:spcAft>
                <a:spcPts val="0"/>
              </a:spcAft>
              <a:buClr>
                <a:schemeClr val="dk1"/>
              </a:buClr>
              <a:buSzPts val="1400"/>
              <a:buNone/>
              <a:defRPr>
                <a:solidFill>
                  <a:schemeClr val="dk1"/>
                </a:solidFill>
              </a:defRPr>
            </a:lvl2pPr>
            <a:lvl3pPr lvl="2">
              <a:lnSpc>
                <a:spcPct val="90000"/>
              </a:lnSpc>
              <a:spcBef>
                <a:spcPts val="0"/>
              </a:spcBef>
              <a:spcAft>
                <a:spcPts val="0"/>
              </a:spcAft>
              <a:buClr>
                <a:schemeClr val="dk1"/>
              </a:buClr>
              <a:buSzPts val="1400"/>
              <a:buNone/>
              <a:defRPr>
                <a:solidFill>
                  <a:schemeClr val="dk1"/>
                </a:solidFill>
              </a:defRPr>
            </a:lvl3pPr>
            <a:lvl4pPr lvl="3">
              <a:lnSpc>
                <a:spcPct val="90000"/>
              </a:lnSpc>
              <a:spcBef>
                <a:spcPts val="0"/>
              </a:spcBef>
              <a:spcAft>
                <a:spcPts val="0"/>
              </a:spcAft>
              <a:buClr>
                <a:schemeClr val="dk1"/>
              </a:buClr>
              <a:buSzPts val="1400"/>
              <a:buNone/>
              <a:defRPr>
                <a:solidFill>
                  <a:schemeClr val="dk1"/>
                </a:solidFill>
              </a:defRPr>
            </a:lvl4pPr>
            <a:lvl5pPr lvl="4">
              <a:lnSpc>
                <a:spcPct val="90000"/>
              </a:lnSpc>
              <a:spcBef>
                <a:spcPts val="0"/>
              </a:spcBef>
              <a:spcAft>
                <a:spcPts val="0"/>
              </a:spcAft>
              <a:buClr>
                <a:schemeClr val="dk1"/>
              </a:buClr>
              <a:buSzPts val="1400"/>
              <a:buNone/>
              <a:defRPr>
                <a:solidFill>
                  <a:schemeClr val="dk1"/>
                </a:solidFill>
              </a:defRPr>
            </a:lvl5pPr>
            <a:lvl6pPr lvl="5">
              <a:lnSpc>
                <a:spcPct val="90000"/>
              </a:lnSpc>
              <a:spcBef>
                <a:spcPts val="0"/>
              </a:spcBef>
              <a:spcAft>
                <a:spcPts val="0"/>
              </a:spcAft>
              <a:buClr>
                <a:schemeClr val="dk1"/>
              </a:buClr>
              <a:buSzPts val="1400"/>
              <a:buNone/>
              <a:defRPr>
                <a:solidFill>
                  <a:schemeClr val="dk1"/>
                </a:solidFill>
              </a:defRPr>
            </a:lvl6pPr>
            <a:lvl7pPr lvl="6">
              <a:lnSpc>
                <a:spcPct val="90000"/>
              </a:lnSpc>
              <a:spcBef>
                <a:spcPts val="0"/>
              </a:spcBef>
              <a:spcAft>
                <a:spcPts val="0"/>
              </a:spcAft>
              <a:buClr>
                <a:schemeClr val="dk1"/>
              </a:buClr>
              <a:buSzPts val="1400"/>
              <a:buNone/>
              <a:defRPr>
                <a:solidFill>
                  <a:schemeClr val="dk1"/>
                </a:solidFill>
              </a:defRPr>
            </a:lvl7pPr>
            <a:lvl8pPr lvl="7">
              <a:lnSpc>
                <a:spcPct val="90000"/>
              </a:lnSpc>
              <a:spcBef>
                <a:spcPts val="0"/>
              </a:spcBef>
              <a:spcAft>
                <a:spcPts val="0"/>
              </a:spcAft>
              <a:buClr>
                <a:schemeClr val="dk1"/>
              </a:buClr>
              <a:buSzPts val="1400"/>
              <a:buNone/>
              <a:defRPr>
                <a:solidFill>
                  <a:schemeClr val="dk1"/>
                </a:solidFill>
              </a:defRPr>
            </a:lvl8pPr>
            <a:lvl9pPr lvl="8">
              <a:lnSpc>
                <a:spcPct val="90000"/>
              </a:lnSpc>
              <a:spcBef>
                <a:spcPts val="0"/>
              </a:spcBef>
              <a:spcAft>
                <a:spcPts val="0"/>
              </a:spcAft>
              <a:buClr>
                <a:schemeClr val="dk1"/>
              </a:buClr>
              <a:buSzPts val="1400"/>
              <a:buNone/>
              <a:defRPr>
                <a:solidFill>
                  <a:schemeClr val="dk1"/>
                </a:solidFill>
              </a:defRPr>
            </a:lvl9pPr>
          </a:lstStyle>
          <a:p/>
        </p:txBody>
      </p:sp>
      <p:pic>
        <p:nvPicPr>
          <p:cNvPr id="330" name="Google Shape;330;p32"/>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arge Image Marigold">
  <p:cSld name="CUSTOM_17_1">
    <p:bg>
      <p:bgPr>
        <a:solidFill>
          <a:srgbClr val="FFFFFF"/>
        </a:solidFill>
      </p:bgPr>
    </p:bg>
    <p:spTree>
      <p:nvGrpSpPr>
        <p:cNvPr id="331" name="Shape 331"/>
        <p:cNvGrpSpPr/>
        <p:nvPr/>
      </p:nvGrpSpPr>
      <p:grpSpPr>
        <a:xfrm>
          <a:off x="0" y="0"/>
          <a:ext cx="0" cy="0"/>
          <a:chOff x="0" y="0"/>
          <a:chExt cx="0" cy="0"/>
        </a:xfrm>
      </p:grpSpPr>
      <p:sp>
        <p:nvSpPr>
          <p:cNvPr id="332" name="Google Shape;332;p33"/>
          <p:cNvSpPr/>
          <p:nvPr/>
        </p:nvSpPr>
        <p:spPr>
          <a:xfrm>
            <a:off x="3302700" y="387450"/>
            <a:ext cx="5574300" cy="1350000"/>
          </a:xfrm>
          <a:prstGeom prst="roundRect">
            <a:avLst>
              <a:gd fmla="val 8206" name="adj"/>
            </a:avLst>
          </a:prstGeom>
          <a:solidFill>
            <a:srgbClr val="FFEA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3" name="Google Shape;333;p33"/>
          <p:cNvSpPr txBox="1"/>
          <p:nvPr>
            <p:ph idx="1" type="subTitle"/>
          </p:nvPr>
        </p:nvSpPr>
        <p:spPr>
          <a:xfrm>
            <a:off x="3471377" y="722825"/>
            <a:ext cx="3965400" cy="950700"/>
          </a:xfrm>
          <a:prstGeom prst="rect">
            <a:avLst/>
          </a:prstGeom>
        </p:spPr>
        <p:txBody>
          <a:bodyPr anchorCtr="0" anchor="b" bIns="91425" lIns="91425" spcFirstLastPara="1" rIns="91425" wrap="square" tIns="91425">
            <a:noAutofit/>
          </a:bodyPr>
          <a:lstStyle>
            <a:lvl1pPr indent="0" lvl="0" marL="0" marR="0" algn="l">
              <a:lnSpc>
                <a:spcPct val="97142"/>
              </a:lnSpc>
              <a:spcBef>
                <a:spcPts val="0"/>
              </a:spcBef>
              <a:spcAft>
                <a:spcPts val="0"/>
              </a:spcAft>
              <a:buNone/>
              <a:defRPr sz="21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334" name="Google Shape;334;p33"/>
          <p:cNvSpPr/>
          <p:nvPr/>
        </p:nvSpPr>
        <p:spPr>
          <a:xfrm>
            <a:off x="3302700" y="1805697"/>
            <a:ext cx="5574300" cy="3076500"/>
          </a:xfrm>
          <a:prstGeom prst="roundRect">
            <a:avLst>
              <a:gd fmla="val 389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5" name="Google Shape;335;p33"/>
          <p:cNvSpPr txBox="1"/>
          <p:nvPr>
            <p:ph idx="2" type="subTitle"/>
          </p:nvPr>
        </p:nvSpPr>
        <p:spPr>
          <a:xfrm>
            <a:off x="3432775" y="3860400"/>
            <a:ext cx="5068200" cy="386700"/>
          </a:xfrm>
          <a:prstGeom prst="rect">
            <a:avLst/>
          </a:prstGeom>
        </p:spPr>
        <p:txBody>
          <a:bodyPr anchorCtr="0" anchor="t" bIns="91425" lIns="91425" spcFirstLastPara="1" rIns="91425" wrap="square" tIns="91425">
            <a:noAutofit/>
          </a:bodyPr>
          <a:lstStyle>
            <a:lvl1pPr indent="0" lvl="0" marL="0" marR="0" algn="l">
              <a:lnSpc>
                <a:spcPct val="92111"/>
              </a:lnSpc>
              <a:spcBef>
                <a:spcPts val="0"/>
              </a:spcBef>
              <a:spcAft>
                <a:spcPts val="0"/>
              </a:spcAft>
              <a:buNone/>
              <a:defRPr sz="900">
                <a:solidFill>
                  <a:srgbClr val="09282A"/>
                </a:solidFill>
                <a:latin typeface="Inter SemiBold"/>
                <a:ea typeface="Inter SemiBold"/>
                <a:cs typeface="Inter SemiBold"/>
                <a:sym typeface="Inter SemiBold"/>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336" name="Google Shape;336;p33"/>
          <p:cNvSpPr/>
          <p:nvPr>
            <p:ph idx="3" type="pic"/>
          </p:nvPr>
        </p:nvSpPr>
        <p:spPr>
          <a:xfrm>
            <a:off x="267700" y="407450"/>
            <a:ext cx="2952000" cy="4475100"/>
          </a:xfrm>
          <a:prstGeom prst="roundRect">
            <a:avLst>
              <a:gd fmla="val 5672" name="adj"/>
            </a:avLst>
          </a:prstGeom>
          <a:noFill/>
          <a:ln>
            <a:noFill/>
          </a:ln>
        </p:spPr>
      </p:sp>
      <p:sp>
        <p:nvSpPr>
          <p:cNvPr id="337" name="Google Shape;337;p33"/>
          <p:cNvSpPr txBox="1"/>
          <p:nvPr>
            <p:ph idx="4" type="subTitle"/>
          </p:nvPr>
        </p:nvSpPr>
        <p:spPr>
          <a:xfrm>
            <a:off x="3431425" y="1892375"/>
            <a:ext cx="5068200" cy="1850400"/>
          </a:xfrm>
          <a:prstGeom prst="rect">
            <a:avLst/>
          </a:prstGeom>
        </p:spPr>
        <p:txBody>
          <a:bodyPr anchorCtr="0" anchor="t" bIns="0" lIns="91425" spcFirstLastPara="1" rIns="0" wrap="square" tIns="91425">
            <a:noAutofit/>
          </a:bodyPr>
          <a:lstStyle>
            <a:lvl1pPr indent="0" lvl="0" marL="0" marR="0" algn="l">
              <a:lnSpc>
                <a:spcPct val="90000"/>
              </a:lnSpc>
              <a:spcBef>
                <a:spcPts val="0"/>
              </a:spcBef>
              <a:spcAft>
                <a:spcPts val="0"/>
              </a:spcAft>
              <a:buNone/>
              <a:defRPr sz="2200">
                <a:solidFill>
                  <a:srgbClr val="09282A"/>
                </a:solidFill>
                <a:latin typeface="Inter Tight Medium"/>
                <a:ea typeface="Inter Tight Medium"/>
                <a:cs typeface="Inter Tight Medium"/>
                <a:sym typeface="Inter Tight Medium"/>
              </a:defRPr>
            </a:lvl1pPr>
            <a:lvl2pPr lvl="1">
              <a:lnSpc>
                <a:spcPct val="90000"/>
              </a:lnSpc>
              <a:spcBef>
                <a:spcPts val="0"/>
              </a:spcBef>
              <a:spcAft>
                <a:spcPts val="0"/>
              </a:spcAft>
              <a:buClr>
                <a:srgbClr val="09282A"/>
              </a:buClr>
              <a:buSzPts val="1400"/>
              <a:buNone/>
              <a:defRPr>
                <a:solidFill>
                  <a:srgbClr val="09282A"/>
                </a:solidFill>
              </a:defRPr>
            </a:lvl2pPr>
            <a:lvl3pPr lvl="2">
              <a:lnSpc>
                <a:spcPct val="90000"/>
              </a:lnSpc>
              <a:spcBef>
                <a:spcPts val="0"/>
              </a:spcBef>
              <a:spcAft>
                <a:spcPts val="0"/>
              </a:spcAft>
              <a:buClr>
                <a:srgbClr val="09282A"/>
              </a:buClr>
              <a:buSzPts val="1400"/>
              <a:buNone/>
              <a:defRPr>
                <a:solidFill>
                  <a:srgbClr val="09282A"/>
                </a:solidFill>
              </a:defRPr>
            </a:lvl3pPr>
            <a:lvl4pPr lvl="3">
              <a:lnSpc>
                <a:spcPct val="90000"/>
              </a:lnSpc>
              <a:spcBef>
                <a:spcPts val="0"/>
              </a:spcBef>
              <a:spcAft>
                <a:spcPts val="0"/>
              </a:spcAft>
              <a:buClr>
                <a:srgbClr val="09282A"/>
              </a:buClr>
              <a:buSzPts val="1400"/>
              <a:buNone/>
              <a:defRPr>
                <a:solidFill>
                  <a:srgbClr val="09282A"/>
                </a:solidFill>
              </a:defRPr>
            </a:lvl4pPr>
            <a:lvl5pPr lvl="4">
              <a:lnSpc>
                <a:spcPct val="90000"/>
              </a:lnSpc>
              <a:spcBef>
                <a:spcPts val="0"/>
              </a:spcBef>
              <a:spcAft>
                <a:spcPts val="0"/>
              </a:spcAft>
              <a:buClr>
                <a:srgbClr val="09282A"/>
              </a:buClr>
              <a:buSzPts val="1400"/>
              <a:buNone/>
              <a:defRPr>
                <a:solidFill>
                  <a:srgbClr val="09282A"/>
                </a:solidFill>
              </a:defRPr>
            </a:lvl5pPr>
            <a:lvl6pPr lvl="5">
              <a:lnSpc>
                <a:spcPct val="90000"/>
              </a:lnSpc>
              <a:spcBef>
                <a:spcPts val="0"/>
              </a:spcBef>
              <a:spcAft>
                <a:spcPts val="0"/>
              </a:spcAft>
              <a:buClr>
                <a:srgbClr val="09282A"/>
              </a:buClr>
              <a:buSzPts val="1400"/>
              <a:buNone/>
              <a:defRPr>
                <a:solidFill>
                  <a:srgbClr val="09282A"/>
                </a:solidFill>
              </a:defRPr>
            </a:lvl6pPr>
            <a:lvl7pPr lvl="6">
              <a:lnSpc>
                <a:spcPct val="90000"/>
              </a:lnSpc>
              <a:spcBef>
                <a:spcPts val="0"/>
              </a:spcBef>
              <a:spcAft>
                <a:spcPts val="0"/>
              </a:spcAft>
              <a:buClr>
                <a:srgbClr val="09282A"/>
              </a:buClr>
              <a:buSzPts val="1400"/>
              <a:buNone/>
              <a:defRPr>
                <a:solidFill>
                  <a:srgbClr val="09282A"/>
                </a:solidFill>
              </a:defRPr>
            </a:lvl7pPr>
            <a:lvl8pPr lvl="7">
              <a:lnSpc>
                <a:spcPct val="90000"/>
              </a:lnSpc>
              <a:spcBef>
                <a:spcPts val="0"/>
              </a:spcBef>
              <a:spcAft>
                <a:spcPts val="0"/>
              </a:spcAft>
              <a:buClr>
                <a:srgbClr val="09282A"/>
              </a:buClr>
              <a:buSzPts val="1400"/>
              <a:buNone/>
              <a:defRPr>
                <a:solidFill>
                  <a:srgbClr val="09282A"/>
                </a:solidFill>
              </a:defRPr>
            </a:lvl8pPr>
            <a:lvl9pPr lvl="8">
              <a:lnSpc>
                <a:spcPct val="90000"/>
              </a:lnSpc>
              <a:spcBef>
                <a:spcPts val="0"/>
              </a:spcBef>
              <a:spcAft>
                <a:spcPts val="0"/>
              </a:spcAft>
              <a:buClr>
                <a:srgbClr val="09282A"/>
              </a:buClr>
              <a:buSzPts val="1400"/>
              <a:buNone/>
              <a:defRPr>
                <a:solidFill>
                  <a:srgbClr val="09282A"/>
                </a:solidFill>
              </a:defRPr>
            </a:lvl9pPr>
          </a:lstStyle>
          <a:p/>
        </p:txBody>
      </p:sp>
      <p:pic>
        <p:nvPicPr>
          <p:cNvPr id="338" name="Google Shape;338;p33"/>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p:cSld name="CUSTOM_18">
    <p:bg>
      <p:bgPr>
        <a:blipFill>
          <a:blip r:embed="rId2">
            <a:alphaModFix/>
          </a:blip>
          <a:stretch>
            <a:fillRect/>
          </a:stretch>
        </a:blipFill>
      </p:bgPr>
    </p:bg>
    <p:spTree>
      <p:nvGrpSpPr>
        <p:cNvPr id="339" name="Shape 339"/>
        <p:cNvGrpSpPr/>
        <p:nvPr/>
      </p:nvGrpSpPr>
      <p:grpSpPr>
        <a:xfrm>
          <a:off x="0" y="0"/>
          <a:ext cx="0" cy="0"/>
          <a:chOff x="0" y="0"/>
          <a:chExt cx="0" cy="0"/>
        </a:xfrm>
      </p:grpSpPr>
      <p:sp>
        <p:nvSpPr>
          <p:cNvPr id="340" name="Google Shape;340;p34"/>
          <p:cNvSpPr/>
          <p:nvPr/>
        </p:nvSpPr>
        <p:spPr>
          <a:xfrm>
            <a:off x="0" y="0"/>
            <a:ext cx="9144000" cy="5143500"/>
          </a:xfrm>
          <a:prstGeom prst="rect">
            <a:avLst/>
          </a:prstGeom>
          <a:solidFill>
            <a:srgbClr val="000000">
              <a:alpha val="316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34"/>
          <p:cNvSpPr txBox="1"/>
          <p:nvPr>
            <p:ph type="title"/>
          </p:nvPr>
        </p:nvSpPr>
        <p:spPr>
          <a:xfrm>
            <a:off x="1808700" y="1412700"/>
            <a:ext cx="5526600" cy="2318100"/>
          </a:xfrm>
          <a:prstGeom prst="rect">
            <a:avLst/>
          </a:prstGeom>
        </p:spPr>
        <p:txBody>
          <a:bodyPr anchorCtr="0" anchor="ctr" bIns="0" lIns="0" spcFirstLastPara="1" rIns="0" wrap="square" tIns="0">
            <a:noAutofit/>
          </a:bodyPr>
          <a:lstStyle>
            <a:lvl1pPr indent="0" lvl="0" marL="0" marR="0" algn="ctr">
              <a:lnSpc>
                <a:spcPct val="35062"/>
              </a:lnSpc>
              <a:spcBef>
                <a:spcPts val="0"/>
              </a:spcBef>
              <a:spcAft>
                <a:spcPts val="0"/>
              </a:spcAft>
              <a:buClr>
                <a:srgbClr val="DCD0D6"/>
              </a:buClr>
              <a:buSzPts val="12000"/>
              <a:buFont typeface="Arial"/>
              <a:buNone/>
              <a:defRPr sz="12000">
                <a:solidFill>
                  <a:schemeClr val="lt1"/>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p:cSld name="CUSTOM_19">
    <p:bg>
      <p:bgPr>
        <a:solidFill>
          <a:schemeClr val="lt2"/>
        </a:solidFill>
      </p:bgPr>
    </p:bg>
    <p:spTree>
      <p:nvGrpSpPr>
        <p:cNvPr id="342" name="Shape 342"/>
        <p:cNvGrpSpPr/>
        <p:nvPr/>
      </p:nvGrpSpPr>
      <p:grpSpPr>
        <a:xfrm>
          <a:off x="0" y="0"/>
          <a:ext cx="0" cy="0"/>
          <a:chOff x="0" y="0"/>
          <a:chExt cx="0" cy="0"/>
        </a:xfrm>
      </p:grpSpPr>
      <p:sp>
        <p:nvSpPr>
          <p:cNvPr id="343" name="Google Shape;343;p35"/>
          <p:cNvSpPr txBox="1"/>
          <p:nvPr>
            <p:ph type="title"/>
          </p:nvPr>
        </p:nvSpPr>
        <p:spPr>
          <a:xfrm>
            <a:off x="184575" y="435475"/>
            <a:ext cx="8196000" cy="42345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320F3D"/>
              </a:buClr>
              <a:buSzPts val="9000"/>
              <a:buFont typeface="Arial"/>
              <a:buNone/>
              <a:defRPr sz="7200">
                <a:solidFill>
                  <a:schemeClr val="dk1"/>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44" name="Google Shape;344;p35"/>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Light">
  <p:cSld name="CUSTOM_19_1">
    <p:bg>
      <p:bgPr>
        <a:solidFill>
          <a:schemeClr val="accent2"/>
        </a:solidFill>
      </p:bgPr>
    </p:bg>
    <p:spTree>
      <p:nvGrpSpPr>
        <p:cNvPr id="345" name="Shape 345"/>
        <p:cNvGrpSpPr/>
        <p:nvPr/>
      </p:nvGrpSpPr>
      <p:grpSpPr>
        <a:xfrm>
          <a:off x="0" y="0"/>
          <a:ext cx="0" cy="0"/>
          <a:chOff x="0" y="0"/>
          <a:chExt cx="0" cy="0"/>
        </a:xfrm>
      </p:grpSpPr>
      <p:sp>
        <p:nvSpPr>
          <p:cNvPr id="346" name="Google Shape;346;p36"/>
          <p:cNvSpPr txBox="1"/>
          <p:nvPr>
            <p:ph type="title"/>
          </p:nvPr>
        </p:nvSpPr>
        <p:spPr>
          <a:xfrm>
            <a:off x="184575" y="435475"/>
            <a:ext cx="8196000" cy="42345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320F3D"/>
              </a:buClr>
              <a:buSzPts val="9000"/>
              <a:buFont typeface="Arial"/>
              <a:buNone/>
              <a:defRPr sz="7200">
                <a:solidFill>
                  <a:schemeClr val="dk1"/>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47" name="Google Shape;347;p36"/>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Forest">
  <p:cSld name="CUSTOM_19_1_1">
    <p:bg>
      <p:bgPr>
        <a:solidFill>
          <a:srgbClr val="FFAA31"/>
        </a:solidFill>
      </p:bgPr>
    </p:bg>
    <p:spTree>
      <p:nvGrpSpPr>
        <p:cNvPr id="348" name="Shape 348"/>
        <p:cNvGrpSpPr/>
        <p:nvPr/>
      </p:nvGrpSpPr>
      <p:grpSpPr>
        <a:xfrm>
          <a:off x="0" y="0"/>
          <a:ext cx="0" cy="0"/>
          <a:chOff x="0" y="0"/>
          <a:chExt cx="0" cy="0"/>
        </a:xfrm>
      </p:grpSpPr>
      <p:sp>
        <p:nvSpPr>
          <p:cNvPr id="349" name="Google Shape;349;p37"/>
          <p:cNvSpPr txBox="1"/>
          <p:nvPr>
            <p:ph type="title"/>
          </p:nvPr>
        </p:nvSpPr>
        <p:spPr>
          <a:xfrm>
            <a:off x="184575" y="435475"/>
            <a:ext cx="8196000" cy="42345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320F3D"/>
              </a:buClr>
              <a:buSzPts val="9000"/>
              <a:buFont typeface="Arial"/>
              <a:buNone/>
              <a:defRPr sz="7200">
                <a:solidFill>
                  <a:srgbClr val="09282A"/>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50" name="Google Shape;350;p37"/>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Highlight">
  <p:cSld name="CUSTOM_20">
    <p:bg>
      <p:bgPr>
        <a:blipFill>
          <a:blip r:embed="rId2">
            <a:alphaModFix/>
          </a:blip>
          <a:stretch>
            <a:fillRect/>
          </a:stretch>
        </a:blipFill>
      </p:bgPr>
    </p:bg>
    <p:spTree>
      <p:nvGrpSpPr>
        <p:cNvPr id="351" name="Shape 351"/>
        <p:cNvGrpSpPr/>
        <p:nvPr/>
      </p:nvGrpSpPr>
      <p:grpSpPr>
        <a:xfrm>
          <a:off x="0" y="0"/>
          <a:ext cx="0" cy="0"/>
          <a:chOff x="0" y="0"/>
          <a:chExt cx="0" cy="0"/>
        </a:xfrm>
      </p:grpSpPr>
      <p:sp>
        <p:nvSpPr>
          <p:cNvPr id="352" name="Google Shape;352;p38"/>
          <p:cNvSpPr txBox="1"/>
          <p:nvPr>
            <p:ph type="title"/>
          </p:nvPr>
        </p:nvSpPr>
        <p:spPr>
          <a:xfrm>
            <a:off x="973650" y="1774800"/>
            <a:ext cx="7196700" cy="1593900"/>
          </a:xfrm>
          <a:prstGeom prst="rect">
            <a:avLst/>
          </a:prstGeom>
        </p:spPr>
        <p:txBody>
          <a:bodyPr anchorCtr="0" anchor="b" bIns="91425" lIns="91425" spcFirstLastPara="1" rIns="91425" wrap="square" tIns="91425">
            <a:noAutofit/>
          </a:bodyPr>
          <a:lstStyle>
            <a:lvl1pPr indent="0" lvl="0" marL="0" marR="0" algn="ctr">
              <a:lnSpc>
                <a:spcPct val="28050"/>
              </a:lnSpc>
              <a:spcBef>
                <a:spcPts val="0"/>
              </a:spcBef>
              <a:spcAft>
                <a:spcPts val="0"/>
              </a:spcAft>
              <a:buClr>
                <a:srgbClr val="320F3D"/>
              </a:buClr>
              <a:buSzPts val="15000"/>
              <a:buFont typeface="Arial"/>
              <a:buNone/>
              <a:defRPr sz="15000">
                <a:solidFill>
                  <a:schemeClr val="dk1"/>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353" name="Google Shape;353;p38"/>
          <p:cNvSpPr txBox="1"/>
          <p:nvPr>
            <p:ph idx="1" type="subTitle"/>
          </p:nvPr>
        </p:nvSpPr>
        <p:spPr>
          <a:xfrm>
            <a:off x="2037900" y="3406602"/>
            <a:ext cx="5068200" cy="713100"/>
          </a:xfrm>
          <a:prstGeom prst="rect">
            <a:avLst/>
          </a:prstGeom>
        </p:spPr>
        <p:txBody>
          <a:bodyPr anchorCtr="0" anchor="t" bIns="91425" lIns="91425" spcFirstLastPara="1" rIns="91425" wrap="square" tIns="91425">
            <a:noAutofit/>
          </a:bodyPr>
          <a:lstStyle>
            <a:lvl1pPr indent="0" lvl="0" marL="0" marR="0" algn="ctr">
              <a:lnSpc>
                <a:spcPct val="97142"/>
              </a:lnSpc>
              <a:spcBef>
                <a:spcPts val="0"/>
              </a:spcBef>
              <a:spcAft>
                <a:spcPts val="0"/>
              </a:spcAft>
              <a:buClr>
                <a:srgbClr val="F8EFFB"/>
              </a:buClr>
              <a:buSzPts val="2100"/>
              <a:buFont typeface="Arial"/>
              <a:buNone/>
              <a:defRPr b="1" sz="2100">
                <a:solidFill>
                  <a:srgbClr val="F8EFFB"/>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54" name="Google Shape;354;p38"/>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Highlight Forest">
  <p:cSld name="CUSTOM_20_1">
    <p:bg>
      <p:bgPr>
        <a:blipFill>
          <a:blip r:embed="rId2">
            <a:alphaModFix/>
          </a:blip>
          <a:stretch>
            <a:fillRect/>
          </a:stretch>
        </a:blipFill>
      </p:bgPr>
    </p:bg>
    <p:spTree>
      <p:nvGrpSpPr>
        <p:cNvPr id="355" name="Shape 355"/>
        <p:cNvGrpSpPr/>
        <p:nvPr/>
      </p:nvGrpSpPr>
      <p:grpSpPr>
        <a:xfrm>
          <a:off x="0" y="0"/>
          <a:ext cx="0" cy="0"/>
          <a:chOff x="0" y="0"/>
          <a:chExt cx="0" cy="0"/>
        </a:xfrm>
      </p:grpSpPr>
      <p:sp>
        <p:nvSpPr>
          <p:cNvPr id="356" name="Google Shape;356;p39"/>
          <p:cNvSpPr txBox="1"/>
          <p:nvPr>
            <p:ph type="title"/>
          </p:nvPr>
        </p:nvSpPr>
        <p:spPr>
          <a:xfrm>
            <a:off x="973650" y="1774800"/>
            <a:ext cx="7196700" cy="1593900"/>
          </a:xfrm>
          <a:prstGeom prst="rect">
            <a:avLst/>
          </a:prstGeom>
        </p:spPr>
        <p:txBody>
          <a:bodyPr anchorCtr="0" anchor="b" bIns="91425" lIns="91425" spcFirstLastPara="1" rIns="91425" wrap="square" tIns="91425">
            <a:noAutofit/>
          </a:bodyPr>
          <a:lstStyle>
            <a:lvl1pPr indent="0" lvl="0" marL="0" marR="0" algn="ctr">
              <a:lnSpc>
                <a:spcPct val="28050"/>
              </a:lnSpc>
              <a:spcBef>
                <a:spcPts val="0"/>
              </a:spcBef>
              <a:spcAft>
                <a:spcPts val="0"/>
              </a:spcAft>
              <a:buClr>
                <a:srgbClr val="320F3D"/>
              </a:buClr>
              <a:buSzPts val="15000"/>
              <a:buFont typeface="Arial"/>
              <a:buNone/>
              <a:defRPr sz="15000">
                <a:solidFill>
                  <a:srgbClr val="09282A"/>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357" name="Google Shape;357;p39"/>
          <p:cNvSpPr txBox="1"/>
          <p:nvPr>
            <p:ph idx="1" type="subTitle"/>
          </p:nvPr>
        </p:nvSpPr>
        <p:spPr>
          <a:xfrm>
            <a:off x="2037900" y="3406602"/>
            <a:ext cx="5068200" cy="713100"/>
          </a:xfrm>
          <a:prstGeom prst="rect">
            <a:avLst/>
          </a:prstGeom>
        </p:spPr>
        <p:txBody>
          <a:bodyPr anchorCtr="0" anchor="t" bIns="91425" lIns="91425" spcFirstLastPara="1" rIns="91425" wrap="square" tIns="91425">
            <a:noAutofit/>
          </a:bodyPr>
          <a:lstStyle>
            <a:lvl1pPr indent="0" lvl="0" marL="0" marR="0" algn="ctr">
              <a:lnSpc>
                <a:spcPct val="97142"/>
              </a:lnSpc>
              <a:spcBef>
                <a:spcPts val="0"/>
              </a:spcBef>
              <a:spcAft>
                <a:spcPts val="0"/>
              </a:spcAft>
              <a:buClr>
                <a:srgbClr val="F8EFFB"/>
              </a:buClr>
              <a:buSzPts val="2100"/>
              <a:buFont typeface="Arial"/>
              <a:buNone/>
              <a:defRPr b="1" sz="2100">
                <a:solidFill>
                  <a:srgbClr val="F8EFFB"/>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58" name="Google Shape;358;p39"/>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89">
    <p:bg>
      <p:bgPr>
        <a:solidFill>
          <a:schemeClr val="dk1"/>
        </a:solidFill>
      </p:bgPr>
    </p:bg>
    <p:spTree>
      <p:nvGrpSpPr>
        <p:cNvPr id="359" name="Shape 359"/>
        <p:cNvGrpSpPr/>
        <p:nvPr/>
      </p:nvGrpSpPr>
      <p:grpSpPr>
        <a:xfrm>
          <a:off x="0" y="0"/>
          <a:ext cx="0" cy="0"/>
          <a:chOff x="0" y="0"/>
          <a:chExt cx="0" cy="0"/>
        </a:xfrm>
      </p:grpSpPr>
      <p:cxnSp>
        <p:nvCxnSpPr>
          <p:cNvPr id="360" name="Google Shape;360;p40"/>
          <p:cNvCxnSpPr/>
          <p:nvPr/>
        </p:nvCxnSpPr>
        <p:spPr>
          <a:xfrm>
            <a:off x="396749" y="2700338"/>
            <a:ext cx="8350500" cy="0"/>
          </a:xfrm>
          <a:prstGeom prst="straightConnector1">
            <a:avLst/>
          </a:prstGeom>
          <a:noFill/>
          <a:ln cap="flat" cmpd="sng" w="28575">
            <a:solidFill>
              <a:schemeClr val="lt1"/>
            </a:solidFill>
            <a:prstDash val="solid"/>
            <a:round/>
            <a:headEnd len="med" w="med" type="none"/>
            <a:tailEnd len="med" w="med" type="triangle"/>
          </a:ln>
        </p:spPr>
      </p:cxnSp>
      <p:sp>
        <p:nvSpPr>
          <p:cNvPr id="361" name="Google Shape;361;p40"/>
          <p:cNvSpPr txBox="1"/>
          <p:nvPr>
            <p:ph type="title"/>
          </p:nvPr>
        </p:nvSpPr>
        <p:spPr>
          <a:xfrm>
            <a:off x="241200" y="421375"/>
            <a:ext cx="5254200" cy="812700"/>
          </a:xfrm>
          <a:prstGeom prst="rect">
            <a:avLst/>
          </a:prstGeom>
        </p:spPr>
        <p:txBody>
          <a:bodyPr anchorCtr="0" anchor="t" bIns="91425" lIns="91425" spcFirstLastPara="1" rIns="91425" wrap="square" tIns="91425">
            <a:noAutofit/>
          </a:bodyPr>
          <a:lstStyle>
            <a:lvl1pPr indent="0" lvl="0" marL="0" marR="0" rtl="0" algn="l">
              <a:lnSpc>
                <a:spcPct val="95625"/>
              </a:lnSpc>
              <a:spcBef>
                <a:spcPts val="0"/>
              </a:spcBef>
              <a:spcAft>
                <a:spcPts val="0"/>
              </a:spcAft>
              <a:buNone/>
              <a:defRPr sz="2200">
                <a:solidFill>
                  <a:srgbClr val="F5DCD6"/>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2" name="Google Shape;362;p40"/>
          <p:cNvSpPr txBox="1"/>
          <p:nvPr>
            <p:ph idx="1" type="subTitle"/>
          </p:nvPr>
        </p:nvSpPr>
        <p:spPr>
          <a:xfrm>
            <a:off x="266174"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rgbClr val="F5DCD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40"/>
          <p:cNvSpPr txBox="1"/>
          <p:nvPr>
            <p:ph idx="2" type="subTitle"/>
          </p:nvPr>
        </p:nvSpPr>
        <p:spPr>
          <a:xfrm>
            <a:off x="241200"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40"/>
          <p:cNvSpPr txBox="1"/>
          <p:nvPr>
            <p:ph idx="3" type="subTitle"/>
          </p:nvPr>
        </p:nvSpPr>
        <p:spPr>
          <a:xfrm>
            <a:off x="2394888"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rgbClr val="F5DCD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40"/>
          <p:cNvSpPr txBox="1"/>
          <p:nvPr>
            <p:ph idx="4" type="subTitle"/>
          </p:nvPr>
        </p:nvSpPr>
        <p:spPr>
          <a:xfrm>
            <a:off x="2369914"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6" name="Google Shape;366;p40"/>
          <p:cNvSpPr txBox="1"/>
          <p:nvPr>
            <p:ph idx="5" type="subTitle"/>
          </p:nvPr>
        </p:nvSpPr>
        <p:spPr>
          <a:xfrm>
            <a:off x="4656579" y="2906500"/>
            <a:ext cx="882300" cy="844500"/>
          </a:xfrm>
          <a:prstGeom prst="rect">
            <a:avLst/>
          </a:prstGeom>
        </p:spPr>
        <p:txBody>
          <a:bodyPr anchorCtr="0" anchor="t" bIns="91425" lIns="91425" spcFirstLastPara="1" rIns="91425" wrap="square" tIns="91425">
            <a:noAutofit/>
          </a:bodyPr>
          <a:lstStyle>
            <a:lvl1pPr indent="0" lvl="0" marL="0" marR="0" rtl="0" algn="l">
              <a:lnSpc>
                <a:spcPct val="128571"/>
              </a:lnSpc>
              <a:spcBef>
                <a:spcPts val="0"/>
              </a:spcBef>
              <a:spcAft>
                <a:spcPts val="0"/>
              </a:spcAft>
              <a:buNone/>
              <a:defRPr sz="1200">
                <a:solidFill>
                  <a:srgbClr val="F5DCD6"/>
                </a:solidFill>
                <a:latin typeface="Inter Tight"/>
                <a:ea typeface="Inter Tight"/>
                <a:cs typeface="Inter Tight"/>
                <a:sym typeface="Inter T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7" name="Google Shape;367;p40"/>
          <p:cNvSpPr txBox="1"/>
          <p:nvPr>
            <p:ph idx="6" type="subTitle"/>
          </p:nvPr>
        </p:nvSpPr>
        <p:spPr>
          <a:xfrm>
            <a:off x="4631604" y="1818575"/>
            <a:ext cx="1547400" cy="844500"/>
          </a:xfrm>
          <a:prstGeom prst="rect">
            <a:avLst/>
          </a:prstGeom>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8" name="Google Shape;368;p40"/>
          <p:cNvSpPr txBox="1"/>
          <p:nvPr>
            <p:ph idx="7" type="subTitle"/>
          </p:nvPr>
        </p:nvSpPr>
        <p:spPr>
          <a:xfrm>
            <a:off x="7088754" y="2906500"/>
            <a:ext cx="882300" cy="844500"/>
          </a:xfrm>
          <a:prstGeom prst="rect">
            <a:avLst/>
          </a:prstGeom>
        </p:spPr>
        <p:txBody>
          <a:bodyPr anchorCtr="0" anchor="t" bIns="91425" lIns="91425" spcFirstLastPara="1" rIns="91425" wrap="square" tIns="91425">
            <a:noAutofit/>
          </a:bodyPr>
          <a:lstStyle>
            <a:lvl1pPr indent="0" lvl="0" marL="0" marR="0" rtl="0" algn="l">
              <a:lnSpc>
                <a:spcPct val="128571"/>
              </a:lnSpc>
              <a:spcBef>
                <a:spcPts val="0"/>
              </a:spcBef>
              <a:spcAft>
                <a:spcPts val="0"/>
              </a:spcAft>
              <a:buNone/>
              <a:defRPr sz="1200">
                <a:solidFill>
                  <a:srgbClr val="F5DCD6"/>
                </a:solidFill>
                <a:latin typeface="Inter Tight"/>
                <a:ea typeface="Inter Tight"/>
                <a:cs typeface="Inter Tight"/>
                <a:sym typeface="Inter T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9" name="Google Shape;369;p40"/>
          <p:cNvSpPr txBox="1"/>
          <p:nvPr>
            <p:ph idx="8" type="subTitle"/>
          </p:nvPr>
        </p:nvSpPr>
        <p:spPr>
          <a:xfrm>
            <a:off x="7063779" y="1818575"/>
            <a:ext cx="1547400" cy="844500"/>
          </a:xfrm>
          <a:prstGeom prst="rect">
            <a:avLst/>
          </a:prstGeom>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Marigold">
  <p:cSld name="CUSTOM_2_3_1">
    <p:bg>
      <p:bgPr>
        <a:solidFill>
          <a:srgbClr val="FFAA31"/>
        </a:solidFill>
      </p:bgPr>
    </p:bg>
    <p:spTree>
      <p:nvGrpSpPr>
        <p:cNvPr id="33" name="Shape 33"/>
        <p:cNvGrpSpPr/>
        <p:nvPr/>
      </p:nvGrpSpPr>
      <p:grpSpPr>
        <a:xfrm>
          <a:off x="0" y="0"/>
          <a:ext cx="0" cy="0"/>
          <a:chOff x="0" y="0"/>
          <a:chExt cx="0" cy="0"/>
        </a:xfrm>
      </p:grpSpPr>
      <p:pic>
        <p:nvPicPr>
          <p:cNvPr id="34" name="Google Shape;34;p5" title="Vector.png"/>
          <p:cNvPicPr preferRelativeResize="0"/>
          <p:nvPr/>
        </p:nvPicPr>
        <p:blipFill>
          <a:blip r:embed="rId2">
            <a:alphaModFix/>
          </a:blip>
          <a:stretch>
            <a:fillRect/>
          </a:stretch>
        </p:blipFill>
        <p:spPr>
          <a:xfrm>
            <a:off x="7905379" y="4682618"/>
            <a:ext cx="972701" cy="185950"/>
          </a:xfrm>
          <a:prstGeom prst="rect">
            <a:avLst/>
          </a:prstGeom>
          <a:noFill/>
          <a:ln>
            <a:noFill/>
          </a:ln>
        </p:spPr>
      </p:pic>
      <p:sp>
        <p:nvSpPr>
          <p:cNvPr id="35" name="Google Shape;35;p5"/>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rgbClr val="09282A"/>
                </a:solidFill>
                <a:latin typeface="Inter Medium"/>
                <a:ea typeface="Inter Medium"/>
                <a:cs typeface="Inter Medium"/>
                <a:sym typeface="Inter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36" name="Google Shape;36;p5"/>
          <p:cNvSpPr/>
          <p:nvPr>
            <p:ph idx="2" type="pic"/>
          </p:nvPr>
        </p:nvSpPr>
        <p:spPr>
          <a:xfrm>
            <a:off x="249040" y="4655926"/>
            <a:ext cx="267600" cy="267600"/>
          </a:xfrm>
          <a:prstGeom prst="ellipse">
            <a:avLst/>
          </a:prstGeom>
          <a:noFill/>
          <a:ln>
            <a:noFill/>
          </a:ln>
        </p:spPr>
      </p:sp>
      <p:sp>
        <p:nvSpPr>
          <p:cNvPr id="37" name="Google Shape;37;p5"/>
          <p:cNvSpPr/>
          <p:nvPr>
            <p:ph idx="3" type="pic"/>
          </p:nvPr>
        </p:nvSpPr>
        <p:spPr>
          <a:xfrm>
            <a:off x="445815" y="4658576"/>
            <a:ext cx="267600" cy="267600"/>
          </a:xfrm>
          <a:prstGeom prst="ellipse">
            <a:avLst/>
          </a:prstGeom>
          <a:noFill/>
          <a:ln>
            <a:noFill/>
          </a:ln>
        </p:spPr>
      </p:sp>
      <p:sp>
        <p:nvSpPr>
          <p:cNvPr id="38" name="Google Shape;38;p5"/>
          <p:cNvSpPr/>
          <p:nvPr>
            <p:ph idx="4" type="pic"/>
          </p:nvPr>
        </p:nvSpPr>
        <p:spPr>
          <a:xfrm>
            <a:off x="640915" y="4658576"/>
            <a:ext cx="267600" cy="267600"/>
          </a:xfrm>
          <a:prstGeom prst="ellipse">
            <a:avLst/>
          </a:prstGeom>
          <a:noFill/>
          <a:ln>
            <a:noFill/>
          </a:ln>
        </p:spPr>
      </p:sp>
      <p:sp>
        <p:nvSpPr>
          <p:cNvPr id="39" name="Google Shape;39;p5"/>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40" name="Google Shape;40;p5"/>
          <p:cNvSpPr txBox="1"/>
          <p:nvPr>
            <p:ph idx="5"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Light">
  <p:cSld name="CUSTOM_89_1">
    <p:bg>
      <p:bgPr>
        <a:solidFill>
          <a:schemeClr val="accent2"/>
        </a:solidFill>
      </p:bgPr>
    </p:bg>
    <p:spTree>
      <p:nvGrpSpPr>
        <p:cNvPr id="370" name="Shape 370"/>
        <p:cNvGrpSpPr/>
        <p:nvPr/>
      </p:nvGrpSpPr>
      <p:grpSpPr>
        <a:xfrm>
          <a:off x="0" y="0"/>
          <a:ext cx="0" cy="0"/>
          <a:chOff x="0" y="0"/>
          <a:chExt cx="0" cy="0"/>
        </a:xfrm>
      </p:grpSpPr>
      <p:cxnSp>
        <p:nvCxnSpPr>
          <p:cNvPr id="371" name="Google Shape;371;p41"/>
          <p:cNvCxnSpPr/>
          <p:nvPr/>
        </p:nvCxnSpPr>
        <p:spPr>
          <a:xfrm>
            <a:off x="396749" y="2700338"/>
            <a:ext cx="8350500" cy="0"/>
          </a:xfrm>
          <a:prstGeom prst="straightConnector1">
            <a:avLst/>
          </a:prstGeom>
          <a:noFill/>
          <a:ln cap="flat" cmpd="sng" w="28575">
            <a:solidFill>
              <a:schemeClr val="dk1"/>
            </a:solidFill>
            <a:prstDash val="solid"/>
            <a:round/>
            <a:headEnd len="med" w="med" type="none"/>
            <a:tailEnd len="med" w="med" type="triangle"/>
          </a:ln>
        </p:spPr>
      </p:cxnSp>
      <p:sp>
        <p:nvSpPr>
          <p:cNvPr id="372" name="Google Shape;372;p41"/>
          <p:cNvSpPr txBox="1"/>
          <p:nvPr>
            <p:ph type="title"/>
          </p:nvPr>
        </p:nvSpPr>
        <p:spPr>
          <a:xfrm>
            <a:off x="241200" y="421375"/>
            <a:ext cx="5254200" cy="812700"/>
          </a:xfrm>
          <a:prstGeom prst="rect">
            <a:avLst/>
          </a:prstGeom>
        </p:spPr>
        <p:txBody>
          <a:bodyPr anchorCtr="0" anchor="t" bIns="91425" lIns="91425" spcFirstLastPara="1" rIns="91425" wrap="square" tIns="91425">
            <a:noAutofit/>
          </a:bodyPr>
          <a:lstStyle>
            <a:lvl1pPr indent="0" lvl="0" marL="0" marR="0" algn="l">
              <a:lnSpc>
                <a:spcPct val="95625"/>
              </a:lnSpc>
              <a:spcBef>
                <a:spcPts val="0"/>
              </a:spcBef>
              <a:spcAft>
                <a:spcPts val="0"/>
              </a:spcAft>
              <a:buNone/>
              <a:defRPr sz="22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373" name="Google Shape;373;p41"/>
          <p:cNvSpPr txBox="1"/>
          <p:nvPr>
            <p:ph idx="1" type="subTitle"/>
          </p:nvPr>
        </p:nvSpPr>
        <p:spPr>
          <a:xfrm>
            <a:off x="266174"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4" name="Google Shape;374;p41"/>
          <p:cNvSpPr txBox="1"/>
          <p:nvPr>
            <p:ph idx="2" type="subTitle"/>
          </p:nvPr>
        </p:nvSpPr>
        <p:spPr>
          <a:xfrm>
            <a:off x="241200"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5" name="Google Shape;375;p41"/>
          <p:cNvSpPr txBox="1"/>
          <p:nvPr>
            <p:ph idx="3" type="subTitle"/>
          </p:nvPr>
        </p:nvSpPr>
        <p:spPr>
          <a:xfrm>
            <a:off x="2394888"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6" name="Google Shape;376;p41"/>
          <p:cNvSpPr txBox="1"/>
          <p:nvPr>
            <p:ph idx="4" type="subTitle"/>
          </p:nvPr>
        </p:nvSpPr>
        <p:spPr>
          <a:xfrm>
            <a:off x="2369914"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7" name="Google Shape;377;p41"/>
          <p:cNvSpPr txBox="1"/>
          <p:nvPr>
            <p:ph idx="5" type="subTitle"/>
          </p:nvPr>
        </p:nvSpPr>
        <p:spPr>
          <a:xfrm>
            <a:off x="4656579"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8" name="Google Shape;378;p41"/>
          <p:cNvSpPr txBox="1"/>
          <p:nvPr>
            <p:ph idx="6" type="subTitle"/>
          </p:nvPr>
        </p:nvSpPr>
        <p:spPr>
          <a:xfrm>
            <a:off x="4631604"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9" name="Google Shape;379;p41"/>
          <p:cNvSpPr txBox="1"/>
          <p:nvPr>
            <p:ph idx="7" type="subTitle"/>
          </p:nvPr>
        </p:nvSpPr>
        <p:spPr>
          <a:xfrm>
            <a:off x="7088754"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80" name="Google Shape;380;p41"/>
          <p:cNvSpPr txBox="1"/>
          <p:nvPr>
            <p:ph idx="8" type="subTitle"/>
          </p:nvPr>
        </p:nvSpPr>
        <p:spPr>
          <a:xfrm>
            <a:off x="7063779"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hero">
  <p:cSld name="CUSTOM_89_2">
    <p:bg>
      <p:bgPr>
        <a:blipFill>
          <a:blip r:embed="rId2">
            <a:alphaModFix/>
          </a:blip>
          <a:stretch>
            <a:fillRect/>
          </a:stretch>
        </a:blipFill>
      </p:bgPr>
    </p:bg>
    <p:spTree>
      <p:nvGrpSpPr>
        <p:cNvPr id="381" name="Shape 381"/>
        <p:cNvGrpSpPr/>
        <p:nvPr/>
      </p:nvGrpSpPr>
      <p:grpSpPr>
        <a:xfrm>
          <a:off x="0" y="0"/>
          <a:ext cx="0" cy="0"/>
          <a:chOff x="0" y="0"/>
          <a:chExt cx="0" cy="0"/>
        </a:xfrm>
      </p:grpSpPr>
      <p:pic>
        <p:nvPicPr>
          <p:cNvPr descr=" " id="382" name="Google Shape;382;p42"/>
          <p:cNvPicPr preferRelativeResize="0"/>
          <p:nvPr/>
        </p:nvPicPr>
        <p:blipFill rotWithShape="1">
          <a:blip r:embed="rId3">
            <a:alphaModFix/>
          </a:blip>
          <a:srcRect b="0" l="0" r="0" t="0"/>
          <a:stretch/>
        </p:blipFill>
        <p:spPr>
          <a:xfrm>
            <a:off x="809626" y="304800"/>
            <a:ext cx="7524758" cy="4838101"/>
          </a:xfrm>
          <a:prstGeom prst="rect">
            <a:avLst/>
          </a:prstGeom>
          <a:noFill/>
          <a:ln>
            <a:noFill/>
          </a:ln>
        </p:spPr>
      </p:pic>
      <p:sp>
        <p:nvSpPr>
          <p:cNvPr id="383" name="Google Shape;383;p42"/>
          <p:cNvSpPr/>
          <p:nvPr>
            <p:ph idx="2" type="pic"/>
          </p:nvPr>
        </p:nvSpPr>
        <p:spPr>
          <a:xfrm>
            <a:off x="1143050" y="428700"/>
            <a:ext cx="6858000" cy="4285800"/>
          </a:xfrm>
          <a:prstGeom prst="roundRect">
            <a:avLst>
              <a:gd fmla="val 1578" name="adj"/>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highlight">
  <p:cSld name="CUSTOM_91">
    <p:bg>
      <p:bgPr>
        <a:blipFill>
          <a:blip r:embed="rId2">
            <a:alphaModFix/>
          </a:blip>
          <a:stretch>
            <a:fillRect/>
          </a:stretch>
        </a:blipFill>
      </p:bgPr>
    </p:bg>
    <p:spTree>
      <p:nvGrpSpPr>
        <p:cNvPr id="384" name="Shape 384"/>
        <p:cNvGrpSpPr/>
        <p:nvPr/>
      </p:nvGrpSpPr>
      <p:grpSpPr>
        <a:xfrm>
          <a:off x="0" y="0"/>
          <a:ext cx="0" cy="0"/>
          <a:chOff x="0" y="0"/>
          <a:chExt cx="0" cy="0"/>
        </a:xfrm>
      </p:grpSpPr>
      <p:sp>
        <p:nvSpPr>
          <p:cNvPr id="385" name="Google Shape;385;p43"/>
          <p:cNvSpPr txBox="1"/>
          <p:nvPr>
            <p:ph type="title"/>
          </p:nvPr>
        </p:nvSpPr>
        <p:spPr>
          <a:xfrm>
            <a:off x="1658150" y="308533"/>
            <a:ext cx="5828100" cy="452100"/>
          </a:xfrm>
          <a:prstGeom prst="rect">
            <a:avLst/>
          </a:prstGeom>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202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386" name="Google Shape;386;p43"/>
          <p:cNvSpPr txBox="1"/>
          <p:nvPr>
            <p:ph idx="1" type="subTitle"/>
          </p:nvPr>
        </p:nvSpPr>
        <p:spPr>
          <a:xfrm>
            <a:off x="1927950" y="760630"/>
            <a:ext cx="5288100" cy="619200"/>
          </a:xfrm>
          <a:prstGeom prst="rect">
            <a:avLst/>
          </a:prstGeom>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11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descr=" " id="387" name="Google Shape;387;p43"/>
          <p:cNvPicPr preferRelativeResize="0"/>
          <p:nvPr/>
        </p:nvPicPr>
        <p:blipFill rotWithShape="1">
          <a:blip r:embed="rId3">
            <a:alphaModFix/>
          </a:blip>
          <a:srcRect b="0" l="0" r="0" t="0"/>
          <a:stretch/>
        </p:blipFill>
        <p:spPr>
          <a:xfrm>
            <a:off x="809626" y="1276350"/>
            <a:ext cx="7524758" cy="4019052"/>
          </a:xfrm>
          <a:prstGeom prst="rect">
            <a:avLst/>
          </a:prstGeom>
          <a:noFill/>
          <a:ln>
            <a:noFill/>
          </a:ln>
        </p:spPr>
      </p:pic>
      <p:sp>
        <p:nvSpPr>
          <p:cNvPr id="388" name="Google Shape;388;p43"/>
          <p:cNvSpPr/>
          <p:nvPr>
            <p:ph idx="2" type="pic"/>
          </p:nvPr>
        </p:nvSpPr>
        <p:spPr>
          <a:xfrm>
            <a:off x="1142975" y="1400275"/>
            <a:ext cx="6858000" cy="3895200"/>
          </a:xfrm>
          <a:prstGeom prst="roundRect">
            <a:avLst>
              <a:gd fmla="val 1580" name="adj"/>
            </a:avLst>
          </a:prstGeom>
          <a:noFill/>
          <a:ln>
            <a:noFill/>
          </a:ln>
        </p:spPr>
      </p:sp>
      <p:pic>
        <p:nvPicPr>
          <p:cNvPr id="389" name="Google Shape;389;p43"/>
          <p:cNvPicPr preferRelativeResize="0"/>
          <p:nvPr/>
        </p:nvPicPr>
        <p:blipFill>
          <a:blip r:embed="rId4">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release">
  <p:cSld name="CUSTOM_92">
    <p:bg>
      <p:bgPr>
        <a:blipFill>
          <a:blip r:embed="rId2">
            <a:alphaModFix/>
          </a:blip>
          <a:stretch>
            <a:fillRect/>
          </a:stretch>
        </a:blipFill>
      </p:bgPr>
    </p:bg>
    <p:spTree>
      <p:nvGrpSpPr>
        <p:cNvPr id="390" name="Shape 390"/>
        <p:cNvGrpSpPr/>
        <p:nvPr/>
      </p:nvGrpSpPr>
      <p:grpSpPr>
        <a:xfrm>
          <a:off x="0" y="0"/>
          <a:ext cx="0" cy="0"/>
          <a:chOff x="0" y="0"/>
          <a:chExt cx="0" cy="0"/>
        </a:xfrm>
      </p:grpSpPr>
      <p:sp>
        <p:nvSpPr>
          <p:cNvPr id="391" name="Google Shape;391;p44"/>
          <p:cNvSpPr txBox="1"/>
          <p:nvPr>
            <p:ph type="title"/>
          </p:nvPr>
        </p:nvSpPr>
        <p:spPr>
          <a:xfrm>
            <a:off x="197250" y="831900"/>
            <a:ext cx="2829000" cy="8313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None/>
              <a:defRPr sz="202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392" name="Google Shape;392;p44"/>
          <p:cNvSpPr txBox="1"/>
          <p:nvPr>
            <p:ph idx="1" type="subTitle"/>
          </p:nvPr>
        </p:nvSpPr>
        <p:spPr>
          <a:xfrm>
            <a:off x="206550" y="1669450"/>
            <a:ext cx="2901000" cy="2393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200">
                <a:solidFill>
                  <a:schemeClr val="dk1"/>
                </a:solidFill>
                <a:latin typeface="Inter Tight"/>
                <a:ea typeface="Inter Tight"/>
                <a:cs typeface="Inter Tight"/>
                <a:sym typeface="Inter Tight"/>
              </a:defRPr>
            </a:lvl1pPr>
            <a:lvl2pPr lvl="1">
              <a:spcBef>
                <a:spcPts val="4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descr=" " id="393" name="Google Shape;393;p44"/>
          <p:cNvPicPr preferRelativeResize="0"/>
          <p:nvPr/>
        </p:nvPicPr>
        <p:blipFill rotWithShape="1">
          <a:blip r:embed="rId3">
            <a:alphaModFix/>
          </a:blip>
          <a:srcRect b="0" l="0" r="0" t="0"/>
          <a:stretch/>
        </p:blipFill>
        <p:spPr>
          <a:xfrm>
            <a:off x="3095628" y="276225"/>
            <a:ext cx="6048381" cy="4866672"/>
          </a:xfrm>
          <a:prstGeom prst="rect">
            <a:avLst/>
          </a:prstGeom>
          <a:noFill/>
          <a:ln>
            <a:noFill/>
          </a:ln>
        </p:spPr>
      </p:pic>
      <p:pic>
        <p:nvPicPr>
          <p:cNvPr descr=" " id="394" name="Google Shape;394;p44"/>
          <p:cNvPicPr preferRelativeResize="0"/>
          <p:nvPr/>
        </p:nvPicPr>
        <p:blipFill rotWithShape="1">
          <a:blip r:embed="rId4">
            <a:alphaModFix/>
          </a:blip>
          <a:srcRect b="0" l="0" r="0" t="0"/>
          <a:stretch/>
        </p:blipFill>
        <p:spPr>
          <a:xfrm>
            <a:off x="3429003" y="514350"/>
            <a:ext cx="5715006" cy="4285719"/>
          </a:xfrm>
          <a:prstGeom prst="rect">
            <a:avLst/>
          </a:prstGeom>
          <a:noFill/>
          <a:ln>
            <a:noFill/>
          </a:ln>
        </p:spPr>
      </p:pic>
      <p:pic>
        <p:nvPicPr>
          <p:cNvPr descr=" " id="395" name="Google Shape;395;p44"/>
          <p:cNvPicPr preferRelativeResize="0"/>
          <p:nvPr/>
        </p:nvPicPr>
        <p:blipFill rotWithShape="1">
          <a:blip r:embed="rId5">
            <a:alphaModFix/>
          </a:blip>
          <a:srcRect b="0" l="0" r="0" t="0"/>
          <a:stretch/>
        </p:blipFill>
        <p:spPr>
          <a:xfrm>
            <a:off x="3429003" y="514350"/>
            <a:ext cx="5715006" cy="4285719"/>
          </a:xfrm>
          <a:prstGeom prst="rect">
            <a:avLst/>
          </a:prstGeom>
          <a:noFill/>
          <a:ln>
            <a:noFill/>
          </a:ln>
        </p:spPr>
      </p:pic>
      <p:sp>
        <p:nvSpPr>
          <p:cNvPr id="396" name="Google Shape;396;p44"/>
          <p:cNvSpPr/>
          <p:nvPr>
            <p:ph idx="2" type="pic"/>
          </p:nvPr>
        </p:nvSpPr>
        <p:spPr>
          <a:xfrm>
            <a:off x="3429009" y="514313"/>
            <a:ext cx="6857100" cy="4285800"/>
          </a:xfrm>
          <a:prstGeom prst="roundRect">
            <a:avLst>
              <a:gd fmla="val 1746" name="adj"/>
            </a:avLst>
          </a:prstGeom>
          <a:noFill/>
          <a:ln>
            <a:noFill/>
          </a:ln>
        </p:spPr>
      </p:sp>
      <p:pic>
        <p:nvPicPr>
          <p:cNvPr id="397" name="Google Shape;397;p44"/>
          <p:cNvPicPr preferRelativeResize="0"/>
          <p:nvPr/>
        </p:nvPicPr>
        <p:blipFill>
          <a:blip r:embed="rId6">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p:cSld name="CUSTOM_93">
    <p:bg>
      <p:bgPr>
        <a:blipFill>
          <a:blip r:embed="rId2">
            <a:alphaModFix/>
          </a:blip>
          <a:stretch>
            <a:fillRect/>
          </a:stretch>
        </a:blipFill>
      </p:bgPr>
    </p:bg>
    <p:spTree>
      <p:nvGrpSpPr>
        <p:cNvPr id="398" name="Shape 398"/>
        <p:cNvGrpSpPr/>
        <p:nvPr/>
      </p:nvGrpSpPr>
      <p:grpSpPr>
        <a:xfrm>
          <a:off x="0" y="0"/>
          <a:ext cx="0" cy="0"/>
          <a:chOff x="0" y="0"/>
          <a:chExt cx="0" cy="0"/>
        </a:xfrm>
      </p:grpSpPr>
      <p:sp>
        <p:nvSpPr>
          <p:cNvPr id="399" name="Google Shape;399;p45"/>
          <p:cNvSpPr txBox="1"/>
          <p:nvPr>
            <p:ph type="title"/>
          </p:nvPr>
        </p:nvSpPr>
        <p:spPr>
          <a:xfrm>
            <a:off x="197250" y="831900"/>
            <a:ext cx="2829000" cy="8313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None/>
              <a:defRPr sz="202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400" name="Google Shape;400;p45"/>
          <p:cNvSpPr txBox="1"/>
          <p:nvPr>
            <p:ph idx="1" type="subTitle"/>
          </p:nvPr>
        </p:nvSpPr>
        <p:spPr>
          <a:xfrm>
            <a:off x="206550" y="1669450"/>
            <a:ext cx="2901000" cy="2393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200">
                <a:solidFill>
                  <a:schemeClr val="dk1"/>
                </a:solidFill>
                <a:latin typeface="Inter Tight"/>
                <a:ea typeface="Inter Tight"/>
                <a:cs typeface="Inter Tight"/>
                <a:sym typeface="Inter Tight"/>
              </a:defRPr>
            </a:lvl1pPr>
            <a:lvl2pPr lvl="1">
              <a:spcBef>
                <a:spcPts val="4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401" name="Google Shape;401;p45"/>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t/>
            </a:r>
            <a:endParaRPr sz="1200">
              <a:solidFill>
                <a:srgbClr val="320F3D"/>
              </a:solidFill>
              <a:latin typeface="Inter Tight"/>
              <a:ea typeface="Inter Tight"/>
              <a:cs typeface="Inter Tight"/>
              <a:sym typeface="Inter Tight"/>
            </a:endParaRPr>
          </a:p>
        </p:txBody>
      </p:sp>
      <p:pic>
        <p:nvPicPr>
          <p:cNvPr id="402" name="Google Shape;402;p45"/>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Forest">
  <p:cSld name="CUSTOM_93_1">
    <p:bg>
      <p:bgPr>
        <a:blipFill>
          <a:blip r:embed="rId2">
            <a:alphaModFix/>
          </a:blip>
          <a:stretch>
            <a:fillRect/>
          </a:stretch>
        </a:blipFill>
      </p:bgPr>
    </p:bg>
    <p:spTree>
      <p:nvGrpSpPr>
        <p:cNvPr id="403" name="Shape 403"/>
        <p:cNvGrpSpPr/>
        <p:nvPr/>
      </p:nvGrpSpPr>
      <p:grpSpPr>
        <a:xfrm>
          <a:off x="0" y="0"/>
          <a:ext cx="0" cy="0"/>
          <a:chOff x="0" y="0"/>
          <a:chExt cx="0" cy="0"/>
        </a:xfrm>
      </p:grpSpPr>
      <p:sp>
        <p:nvSpPr>
          <p:cNvPr id="404" name="Google Shape;404;p46"/>
          <p:cNvSpPr txBox="1"/>
          <p:nvPr>
            <p:ph type="title"/>
          </p:nvPr>
        </p:nvSpPr>
        <p:spPr>
          <a:xfrm>
            <a:off x="197250" y="831900"/>
            <a:ext cx="2829000" cy="8313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None/>
              <a:defRPr sz="202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405" name="Google Shape;405;p46"/>
          <p:cNvSpPr txBox="1"/>
          <p:nvPr>
            <p:ph idx="1" type="subTitle"/>
          </p:nvPr>
        </p:nvSpPr>
        <p:spPr>
          <a:xfrm>
            <a:off x="206550" y="1669450"/>
            <a:ext cx="2901000" cy="2393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200">
                <a:solidFill>
                  <a:schemeClr val="dk1"/>
                </a:solidFill>
                <a:latin typeface="Inter Tight"/>
                <a:ea typeface="Inter Tight"/>
                <a:cs typeface="Inter Tight"/>
                <a:sym typeface="Inter Tight"/>
              </a:defRPr>
            </a:lvl1pPr>
            <a:lvl2pPr lvl="1">
              <a:spcBef>
                <a:spcPts val="4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406" name="Google Shape;406;p46"/>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t/>
            </a:r>
            <a:endParaRPr sz="1200">
              <a:solidFill>
                <a:srgbClr val="09282A"/>
              </a:solidFill>
              <a:latin typeface="Inter Tight"/>
              <a:ea typeface="Inter Tight"/>
              <a:cs typeface="Inter Tight"/>
              <a:sym typeface="Inter Tight"/>
            </a:endParaRPr>
          </a:p>
        </p:txBody>
      </p:sp>
      <p:pic>
        <p:nvPicPr>
          <p:cNvPr id="407" name="Google Shape;407;p46"/>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Marigold">
  <p:cSld name="CUSTOM_93_1_1">
    <p:bg>
      <p:bgPr>
        <a:blipFill>
          <a:blip r:embed="rId2">
            <a:alphaModFix/>
          </a:blip>
          <a:stretch>
            <a:fillRect/>
          </a:stretch>
        </a:blipFill>
      </p:bgPr>
    </p:bg>
    <p:spTree>
      <p:nvGrpSpPr>
        <p:cNvPr id="408" name="Shape 408"/>
        <p:cNvGrpSpPr/>
        <p:nvPr/>
      </p:nvGrpSpPr>
      <p:grpSpPr>
        <a:xfrm>
          <a:off x="0" y="0"/>
          <a:ext cx="0" cy="0"/>
          <a:chOff x="0" y="0"/>
          <a:chExt cx="0" cy="0"/>
        </a:xfrm>
      </p:grpSpPr>
      <p:sp>
        <p:nvSpPr>
          <p:cNvPr id="409" name="Google Shape;409;p47"/>
          <p:cNvSpPr txBox="1"/>
          <p:nvPr>
            <p:ph type="title"/>
          </p:nvPr>
        </p:nvSpPr>
        <p:spPr>
          <a:xfrm>
            <a:off x="197250" y="831900"/>
            <a:ext cx="2829000" cy="8313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None/>
              <a:defRPr sz="202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410" name="Google Shape;410;p47"/>
          <p:cNvSpPr txBox="1"/>
          <p:nvPr>
            <p:ph idx="1" type="subTitle"/>
          </p:nvPr>
        </p:nvSpPr>
        <p:spPr>
          <a:xfrm>
            <a:off x="206550" y="1669450"/>
            <a:ext cx="2901000" cy="2393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200">
                <a:solidFill>
                  <a:schemeClr val="dk1"/>
                </a:solidFill>
                <a:latin typeface="Inter Tight"/>
                <a:ea typeface="Inter Tight"/>
                <a:cs typeface="Inter Tight"/>
                <a:sym typeface="Inter Tight"/>
              </a:defRPr>
            </a:lvl1pPr>
            <a:lvl2pPr lvl="1">
              <a:spcBef>
                <a:spcPts val="4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411" name="Google Shape;411;p47"/>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t/>
            </a:r>
            <a:endParaRPr sz="1200">
              <a:solidFill>
                <a:schemeClr val="dk1"/>
              </a:solidFill>
              <a:latin typeface="Inter Tight"/>
              <a:ea typeface="Inter Tight"/>
              <a:cs typeface="Inter Tight"/>
              <a:sym typeface="Inter Tight"/>
            </a:endParaRPr>
          </a:p>
        </p:txBody>
      </p:sp>
      <p:pic>
        <p:nvPicPr>
          <p:cNvPr id="412" name="Google Shape;412;p47"/>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CUSTOM_77">
    <p:bg>
      <p:bgPr>
        <a:solidFill>
          <a:srgbClr val="FFFFFF"/>
        </a:solidFill>
      </p:bgPr>
    </p:bg>
    <p:spTree>
      <p:nvGrpSpPr>
        <p:cNvPr id="413" name="Shape 413"/>
        <p:cNvGrpSpPr/>
        <p:nvPr/>
      </p:nvGrpSpPr>
      <p:grpSpPr>
        <a:xfrm>
          <a:off x="0" y="0"/>
          <a:ext cx="0" cy="0"/>
          <a:chOff x="0" y="0"/>
          <a:chExt cx="0" cy="0"/>
        </a:xfrm>
      </p:grpSpPr>
      <p:sp>
        <p:nvSpPr>
          <p:cNvPr id="414" name="Google Shape;414;p48"/>
          <p:cNvSpPr txBox="1"/>
          <p:nvPr>
            <p:ph idx="1" type="subTitle"/>
          </p:nvPr>
        </p:nvSpPr>
        <p:spPr>
          <a:xfrm>
            <a:off x="182425" y="847325"/>
            <a:ext cx="6001200" cy="34425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48"/>
          <p:cNvSpPr txBox="1"/>
          <p:nvPr>
            <p:ph type="title"/>
          </p:nvPr>
        </p:nvSpPr>
        <p:spPr>
          <a:xfrm>
            <a:off x="172675" y="421375"/>
            <a:ext cx="6001200" cy="521700"/>
          </a:xfrm>
          <a:prstGeom prst="rect">
            <a:avLst/>
          </a:prstGeom>
        </p:spPr>
        <p:txBody>
          <a:bodyPr anchorCtr="0" anchor="t" bIns="91425" lIns="91425" spcFirstLastPara="1" rIns="91425" wrap="square" tIns="91425">
            <a:noAutofit/>
          </a:bodyPr>
          <a:lstStyle>
            <a:lvl1pPr indent="0" lvl="0" marL="0" marR="0" algn="l">
              <a:lnSpc>
                <a:spcPct val="95625"/>
              </a:lnSpc>
              <a:spcBef>
                <a:spcPts val="0"/>
              </a:spcBef>
              <a:spcAft>
                <a:spcPts val="0"/>
              </a:spcAft>
              <a:buClr>
                <a:srgbClr val="000000"/>
              </a:buClr>
              <a:buSzPts val="2400"/>
              <a:buFont typeface="Arial"/>
              <a:buNone/>
              <a:defRPr sz="2200">
                <a:solidFill>
                  <a:schemeClr val="accent5"/>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416" name="Google Shape;416;p48"/>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CUSTOM_78">
    <p:bg>
      <p:bgPr>
        <a:solidFill>
          <a:srgbClr val="FFFFFF"/>
        </a:solidFill>
      </p:bgPr>
    </p:bg>
    <p:spTree>
      <p:nvGrpSpPr>
        <p:cNvPr id="417" name="Shape 417"/>
        <p:cNvGrpSpPr/>
        <p:nvPr/>
      </p:nvGrpSpPr>
      <p:grpSpPr>
        <a:xfrm>
          <a:off x="0" y="0"/>
          <a:ext cx="0" cy="0"/>
          <a:chOff x="0" y="0"/>
          <a:chExt cx="0" cy="0"/>
        </a:xfrm>
      </p:grpSpPr>
      <p:sp>
        <p:nvSpPr>
          <p:cNvPr id="418" name="Google Shape;418;p49"/>
          <p:cNvSpPr/>
          <p:nvPr>
            <p:ph idx="2" type="pic"/>
          </p:nvPr>
        </p:nvSpPr>
        <p:spPr>
          <a:xfrm>
            <a:off x="4669950" y="536075"/>
            <a:ext cx="4206300" cy="4380300"/>
          </a:xfrm>
          <a:prstGeom prst="roundRect">
            <a:avLst>
              <a:gd fmla="val 4379" name="adj"/>
            </a:avLst>
          </a:prstGeom>
          <a:noFill/>
          <a:ln>
            <a:noFill/>
          </a:ln>
        </p:spPr>
      </p:sp>
      <p:sp>
        <p:nvSpPr>
          <p:cNvPr id="419" name="Google Shape;419;p49"/>
          <p:cNvSpPr txBox="1"/>
          <p:nvPr>
            <p:ph idx="1" type="subTitle"/>
          </p:nvPr>
        </p:nvSpPr>
        <p:spPr>
          <a:xfrm>
            <a:off x="179764" y="847325"/>
            <a:ext cx="4363500" cy="34425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0" name="Google Shape;420;p49"/>
          <p:cNvSpPr txBox="1"/>
          <p:nvPr>
            <p:ph type="title"/>
          </p:nvPr>
        </p:nvSpPr>
        <p:spPr>
          <a:xfrm>
            <a:off x="172675" y="421375"/>
            <a:ext cx="4363500" cy="521700"/>
          </a:xfrm>
          <a:prstGeom prst="rect">
            <a:avLst/>
          </a:prstGeom>
        </p:spPr>
        <p:txBody>
          <a:bodyPr anchorCtr="0" anchor="t" bIns="91425" lIns="91425" spcFirstLastPara="1" rIns="91425" wrap="square" tIns="91425">
            <a:noAutofit/>
          </a:bodyPr>
          <a:lstStyle>
            <a:lvl1pPr indent="0" lvl="0" marL="0" marR="0" algn="l">
              <a:lnSpc>
                <a:spcPct val="95625"/>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421" name="Google Shape;421;p49"/>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Left">
  <p:cSld name="CUSTOM_79">
    <p:bg>
      <p:bgPr>
        <a:solidFill>
          <a:srgbClr val="FFFFFF"/>
        </a:solidFill>
      </p:bgPr>
    </p:bg>
    <p:spTree>
      <p:nvGrpSpPr>
        <p:cNvPr id="422" name="Shape 422"/>
        <p:cNvGrpSpPr/>
        <p:nvPr/>
      </p:nvGrpSpPr>
      <p:grpSpPr>
        <a:xfrm>
          <a:off x="0" y="0"/>
          <a:ext cx="0" cy="0"/>
          <a:chOff x="0" y="0"/>
          <a:chExt cx="0" cy="0"/>
        </a:xfrm>
      </p:grpSpPr>
      <p:sp>
        <p:nvSpPr>
          <p:cNvPr id="423" name="Google Shape;423;p50"/>
          <p:cNvSpPr txBox="1"/>
          <p:nvPr>
            <p:ph idx="1" type="subTitle"/>
          </p:nvPr>
        </p:nvSpPr>
        <p:spPr>
          <a:xfrm>
            <a:off x="180150" y="856475"/>
            <a:ext cx="4363500" cy="4386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4" name="Google Shape;424;p50"/>
          <p:cNvSpPr txBox="1"/>
          <p:nvPr>
            <p:ph type="title"/>
          </p:nvPr>
        </p:nvSpPr>
        <p:spPr>
          <a:xfrm>
            <a:off x="172675" y="421375"/>
            <a:ext cx="4363500" cy="521700"/>
          </a:xfrm>
          <a:prstGeom prst="rect">
            <a:avLst/>
          </a:prstGeom>
        </p:spPr>
        <p:txBody>
          <a:bodyPr anchorCtr="0" anchor="t" bIns="91425" lIns="91425" spcFirstLastPara="1" rIns="91425" wrap="square" tIns="91425">
            <a:noAutofit/>
          </a:bodyPr>
          <a:lstStyle>
            <a:lvl1pPr indent="0" lvl="0" marL="0" marR="0" algn="l">
              <a:lnSpc>
                <a:spcPct val="95625"/>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5" name="Google Shape;425;p50"/>
          <p:cNvSpPr txBox="1"/>
          <p:nvPr>
            <p:ph idx="2" type="body"/>
          </p:nvPr>
        </p:nvSpPr>
        <p:spPr>
          <a:xfrm>
            <a:off x="180147" y="1423197"/>
            <a:ext cx="4091400" cy="2318100"/>
          </a:xfrm>
          <a:prstGeom prst="rect">
            <a:avLst/>
          </a:prstGeom>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None/>
              <a:defRPr>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a:solidFill>
                  <a:schemeClr val="accent6"/>
                </a:solidFill>
                <a:latin typeface="Inter Tight"/>
                <a:ea typeface="Inter Tight"/>
                <a:cs typeface="Inter Tight"/>
                <a:sym typeface="Inter Tight"/>
              </a:defRPr>
            </a:lvl2pPr>
            <a:lvl3pPr indent="-317500" lvl="2" marL="13716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3pPr>
            <a:lvl4pPr indent="-317500" lvl="3" marL="18288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4pPr>
            <a:lvl5pPr indent="-317500" lvl="4" marL="22860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5pPr>
            <a:lvl6pPr indent="-317500" lvl="5" marL="27432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6pPr>
            <a:lvl7pPr indent="-317500" lvl="6" marL="32004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7pPr>
            <a:lvl8pPr indent="-317500" lvl="7" marL="36576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8pPr>
            <a:lvl9pPr indent="-317500" lvl="8" marL="41148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9pPr>
          </a:lstStyle>
          <a:p/>
        </p:txBody>
      </p:sp>
      <p:sp>
        <p:nvSpPr>
          <p:cNvPr id="426" name="Google Shape;426;p50"/>
          <p:cNvSpPr/>
          <p:nvPr>
            <p:ph idx="3" type="pic"/>
          </p:nvPr>
        </p:nvSpPr>
        <p:spPr>
          <a:xfrm>
            <a:off x="4669950" y="536075"/>
            <a:ext cx="4206300" cy="4380300"/>
          </a:xfrm>
          <a:prstGeom prst="roundRect">
            <a:avLst>
              <a:gd fmla="val 4379" name="adj"/>
            </a:avLst>
          </a:prstGeom>
          <a:noFill/>
          <a:ln>
            <a:noFill/>
          </a:ln>
        </p:spPr>
      </p:sp>
      <p:pic>
        <p:nvPicPr>
          <p:cNvPr id="427" name="Google Shape;427;p50"/>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Light">
  <p:cSld name="CUSTOM_2_3_1_1">
    <p:bg>
      <p:bgPr>
        <a:solidFill>
          <a:srgbClr val="FFF7EB"/>
        </a:solidFill>
      </p:bgPr>
    </p:bg>
    <p:spTree>
      <p:nvGrpSpPr>
        <p:cNvPr id="41" name="Shape 41"/>
        <p:cNvGrpSpPr/>
        <p:nvPr/>
      </p:nvGrpSpPr>
      <p:grpSpPr>
        <a:xfrm>
          <a:off x="0" y="0"/>
          <a:ext cx="0" cy="0"/>
          <a:chOff x="0" y="0"/>
          <a:chExt cx="0" cy="0"/>
        </a:xfrm>
      </p:grpSpPr>
      <p:pic>
        <p:nvPicPr>
          <p:cNvPr id="42" name="Google Shape;42;p6" title="Vector.png"/>
          <p:cNvPicPr preferRelativeResize="0"/>
          <p:nvPr/>
        </p:nvPicPr>
        <p:blipFill>
          <a:blip r:embed="rId2">
            <a:alphaModFix/>
          </a:blip>
          <a:stretch>
            <a:fillRect/>
          </a:stretch>
        </p:blipFill>
        <p:spPr>
          <a:xfrm>
            <a:off x="7905379" y="4682618"/>
            <a:ext cx="972701" cy="185950"/>
          </a:xfrm>
          <a:prstGeom prst="rect">
            <a:avLst/>
          </a:prstGeom>
          <a:noFill/>
          <a:ln>
            <a:noFill/>
          </a:ln>
        </p:spPr>
      </p:pic>
      <p:sp>
        <p:nvSpPr>
          <p:cNvPr id="43" name="Google Shape;43;p6"/>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rgbClr val="09282A"/>
                </a:solidFill>
                <a:latin typeface="Inter Medium"/>
                <a:ea typeface="Inter Medium"/>
                <a:cs typeface="Inter Medium"/>
                <a:sym typeface="Inter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44" name="Google Shape;44;p6"/>
          <p:cNvSpPr/>
          <p:nvPr>
            <p:ph idx="2" type="pic"/>
          </p:nvPr>
        </p:nvSpPr>
        <p:spPr>
          <a:xfrm>
            <a:off x="249040" y="4655926"/>
            <a:ext cx="267600" cy="267600"/>
          </a:xfrm>
          <a:prstGeom prst="ellipse">
            <a:avLst/>
          </a:prstGeom>
          <a:noFill/>
          <a:ln>
            <a:noFill/>
          </a:ln>
        </p:spPr>
      </p:sp>
      <p:sp>
        <p:nvSpPr>
          <p:cNvPr id="45" name="Google Shape;45;p6"/>
          <p:cNvSpPr/>
          <p:nvPr>
            <p:ph idx="3" type="pic"/>
          </p:nvPr>
        </p:nvSpPr>
        <p:spPr>
          <a:xfrm>
            <a:off x="445815" y="4658576"/>
            <a:ext cx="267600" cy="267600"/>
          </a:xfrm>
          <a:prstGeom prst="ellipse">
            <a:avLst/>
          </a:prstGeom>
          <a:noFill/>
          <a:ln>
            <a:noFill/>
          </a:ln>
        </p:spPr>
      </p:sp>
      <p:sp>
        <p:nvSpPr>
          <p:cNvPr id="46" name="Google Shape;46;p6"/>
          <p:cNvSpPr/>
          <p:nvPr>
            <p:ph idx="4" type="pic"/>
          </p:nvPr>
        </p:nvSpPr>
        <p:spPr>
          <a:xfrm>
            <a:off x="640915" y="4658576"/>
            <a:ext cx="267600" cy="267600"/>
          </a:xfrm>
          <a:prstGeom prst="ellipse">
            <a:avLst/>
          </a:prstGeom>
          <a:noFill/>
          <a:ln>
            <a:noFill/>
          </a:ln>
        </p:spPr>
      </p:sp>
      <p:sp>
        <p:nvSpPr>
          <p:cNvPr id="47" name="Google Shape;47;p6"/>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48" name="Google Shape;48;p6"/>
          <p:cNvSpPr txBox="1"/>
          <p:nvPr>
            <p:ph idx="5"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Right">
  <p:cSld name="CUSTOM_80">
    <p:bg>
      <p:bgPr>
        <a:solidFill>
          <a:srgbClr val="FFFFFF"/>
        </a:solidFill>
      </p:bgPr>
    </p:bg>
    <p:spTree>
      <p:nvGrpSpPr>
        <p:cNvPr id="428" name="Shape 428"/>
        <p:cNvGrpSpPr/>
        <p:nvPr/>
      </p:nvGrpSpPr>
      <p:grpSpPr>
        <a:xfrm>
          <a:off x="0" y="0"/>
          <a:ext cx="0" cy="0"/>
          <a:chOff x="0" y="0"/>
          <a:chExt cx="0" cy="0"/>
        </a:xfrm>
      </p:grpSpPr>
      <p:sp>
        <p:nvSpPr>
          <p:cNvPr id="429" name="Google Shape;429;p51"/>
          <p:cNvSpPr txBox="1"/>
          <p:nvPr>
            <p:ph idx="1" type="subTitle"/>
          </p:nvPr>
        </p:nvSpPr>
        <p:spPr>
          <a:xfrm>
            <a:off x="4674468" y="873625"/>
            <a:ext cx="4363500" cy="4386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430" name="Google Shape;430;p51"/>
          <p:cNvSpPr txBox="1"/>
          <p:nvPr>
            <p:ph type="title"/>
          </p:nvPr>
        </p:nvSpPr>
        <p:spPr>
          <a:xfrm>
            <a:off x="4667368" y="447675"/>
            <a:ext cx="43635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31" name="Google Shape;431;p51"/>
          <p:cNvSpPr txBox="1"/>
          <p:nvPr>
            <p:ph idx="2" type="body"/>
          </p:nvPr>
        </p:nvSpPr>
        <p:spPr>
          <a:xfrm>
            <a:off x="4674475" y="1412702"/>
            <a:ext cx="4091400" cy="3424500"/>
          </a:xfrm>
          <a:prstGeom prst="rect">
            <a:avLst/>
          </a:prstGeom>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None/>
              <a:defRPr>
                <a:solidFill>
                  <a:schemeClr val="accent6"/>
                </a:solidFill>
                <a:latin typeface="Inter Tight"/>
                <a:ea typeface="Inter Tight"/>
                <a:cs typeface="Inter Tight"/>
                <a:sym typeface="Inter Tight"/>
              </a:defRPr>
            </a:lvl1pPr>
            <a:lvl2pPr indent="-317500" lvl="1" marL="914400" marR="0" algn="l">
              <a:lnSpc>
                <a:spcPct val="100000"/>
              </a:lnSpc>
              <a:spcBef>
                <a:spcPts val="600"/>
              </a:spcBef>
              <a:spcAft>
                <a:spcPts val="0"/>
              </a:spcAft>
              <a:buSzPts val="1400"/>
              <a:buFont typeface="Inter Tight"/>
              <a:buChar char="○"/>
              <a:defRPr>
                <a:solidFill>
                  <a:schemeClr val="accent6"/>
                </a:solidFill>
                <a:latin typeface="Inter Tight"/>
                <a:ea typeface="Inter Tight"/>
                <a:cs typeface="Inter Tight"/>
                <a:sym typeface="Inter Tight"/>
              </a:defRPr>
            </a:lvl2pPr>
            <a:lvl3pPr indent="-317500" lvl="2" marL="13716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3pPr>
            <a:lvl4pPr indent="-317500" lvl="3" marL="18288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4pPr>
            <a:lvl5pPr indent="-317500" lvl="4" marL="22860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5pPr>
            <a:lvl6pPr indent="-317500" lvl="5" marL="27432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6pPr>
            <a:lvl7pPr indent="-317500" lvl="6" marL="32004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7pPr>
            <a:lvl8pPr indent="-317500" lvl="7" marL="36576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8pPr>
            <a:lvl9pPr indent="-317500" lvl="8" marL="41148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9pPr>
          </a:lstStyle>
          <a:p/>
        </p:txBody>
      </p:sp>
      <p:sp>
        <p:nvSpPr>
          <p:cNvPr id="432" name="Google Shape;432;p51"/>
          <p:cNvSpPr/>
          <p:nvPr>
            <p:ph idx="3" type="pic"/>
          </p:nvPr>
        </p:nvSpPr>
        <p:spPr>
          <a:xfrm>
            <a:off x="278100" y="521100"/>
            <a:ext cx="4206300" cy="4380300"/>
          </a:xfrm>
          <a:prstGeom prst="roundRect">
            <a:avLst>
              <a:gd fmla="val 4379" name="adj"/>
            </a:avLst>
          </a:prstGeom>
          <a:noFill/>
          <a:ln>
            <a:noFill/>
          </a:ln>
        </p:spPr>
      </p:sp>
      <p:pic>
        <p:nvPicPr>
          <p:cNvPr id="433" name="Google Shape;433;p51"/>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One">
  <p:cSld name="CUSTOM_81">
    <p:bg>
      <p:bgPr>
        <a:solidFill>
          <a:srgbClr val="FFFFFF"/>
        </a:solidFill>
      </p:bgPr>
    </p:bg>
    <p:spTree>
      <p:nvGrpSpPr>
        <p:cNvPr id="434" name="Shape 434"/>
        <p:cNvGrpSpPr/>
        <p:nvPr/>
      </p:nvGrpSpPr>
      <p:grpSpPr>
        <a:xfrm>
          <a:off x="0" y="0"/>
          <a:ext cx="0" cy="0"/>
          <a:chOff x="0" y="0"/>
          <a:chExt cx="0" cy="0"/>
        </a:xfrm>
      </p:grpSpPr>
      <p:sp>
        <p:nvSpPr>
          <p:cNvPr id="435" name="Google Shape;435;p52"/>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436" name="Google Shape;436;p52"/>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37" name="Google Shape;437;p52"/>
          <p:cNvSpPr/>
          <p:nvPr>
            <p:ph idx="2" type="pic"/>
          </p:nvPr>
        </p:nvSpPr>
        <p:spPr>
          <a:xfrm>
            <a:off x="278100" y="1901100"/>
            <a:ext cx="8610600" cy="3000300"/>
          </a:xfrm>
          <a:prstGeom prst="roundRect">
            <a:avLst>
              <a:gd fmla="val 4379" name="adj"/>
            </a:avLst>
          </a:prstGeom>
          <a:noFill/>
          <a:ln>
            <a:noFill/>
          </a:ln>
        </p:spPr>
      </p:sp>
      <p:pic>
        <p:nvPicPr>
          <p:cNvPr id="438" name="Google Shape;438;p52"/>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Two">
  <p:cSld name="CUSTOM_82">
    <p:bg>
      <p:bgPr>
        <a:solidFill>
          <a:srgbClr val="FFFFFF"/>
        </a:solidFill>
      </p:bgPr>
    </p:bg>
    <p:spTree>
      <p:nvGrpSpPr>
        <p:cNvPr id="439" name="Shape 439"/>
        <p:cNvGrpSpPr/>
        <p:nvPr/>
      </p:nvGrpSpPr>
      <p:grpSpPr>
        <a:xfrm>
          <a:off x="0" y="0"/>
          <a:ext cx="0" cy="0"/>
          <a:chOff x="0" y="0"/>
          <a:chExt cx="0" cy="0"/>
        </a:xfrm>
      </p:grpSpPr>
      <p:sp>
        <p:nvSpPr>
          <p:cNvPr id="440" name="Google Shape;440;p53"/>
          <p:cNvSpPr/>
          <p:nvPr>
            <p:ph idx="2" type="pic"/>
          </p:nvPr>
        </p:nvSpPr>
        <p:spPr>
          <a:xfrm>
            <a:off x="278100" y="1901100"/>
            <a:ext cx="4206300" cy="3000300"/>
          </a:xfrm>
          <a:prstGeom prst="roundRect">
            <a:avLst>
              <a:gd fmla="val 4379" name="adj"/>
            </a:avLst>
          </a:prstGeom>
          <a:noFill/>
          <a:ln>
            <a:noFill/>
          </a:ln>
        </p:spPr>
      </p:sp>
      <p:sp>
        <p:nvSpPr>
          <p:cNvPr id="441" name="Google Shape;441;p53"/>
          <p:cNvSpPr/>
          <p:nvPr>
            <p:ph idx="3" type="pic"/>
          </p:nvPr>
        </p:nvSpPr>
        <p:spPr>
          <a:xfrm>
            <a:off x="4646125" y="1876425"/>
            <a:ext cx="4206300" cy="3000300"/>
          </a:xfrm>
          <a:prstGeom prst="roundRect">
            <a:avLst>
              <a:gd fmla="val 4379" name="adj"/>
            </a:avLst>
          </a:prstGeom>
          <a:noFill/>
          <a:ln>
            <a:noFill/>
          </a:ln>
        </p:spPr>
      </p:sp>
      <p:sp>
        <p:nvSpPr>
          <p:cNvPr id="442" name="Google Shape;442;p53"/>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443" name="Google Shape;443;p53"/>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pic>
        <p:nvPicPr>
          <p:cNvPr id="444" name="Google Shape;444;p53"/>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Three">
  <p:cSld name="CUSTOM_83">
    <p:bg>
      <p:bgPr>
        <a:solidFill>
          <a:srgbClr val="FFFFFF"/>
        </a:solidFill>
      </p:bgPr>
    </p:bg>
    <p:spTree>
      <p:nvGrpSpPr>
        <p:cNvPr id="445" name="Shape 445"/>
        <p:cNvGrpSpPr/>
        <p:nvPr/>
      </p:nvGrpSpPr>
      <p:grpSpPr>
        <a:xfrm>
          <a:off x="0" y="0"/>
          <a:ext cx="0" cy="0"/>
          <a:chOff x="0" y="0"/>
          <a:chExt cx="0" cy="0"/>
        </a:xfrm>
      </p:grpSpPr>
      <p:sp>
        <p:nvSpPr>
          <p:cNvPr id="446" name="Google Shape;446;p54"/>
          <p:cNvSpPr/>
          <p:nvPr>
            <p:ph idx="2" type="pic"/>
          </p:nvPr>
        </p:nvSpPr>
        <p:spPr>
          <a:xfrm>
            <a:off x="278100" y="1901100"/>
            <a:ext cx="2799000" cy="3000300"/>
          </a:xfrm>
          <a:prstGeom prst="roundRect">
            <a:avLst>
              <a:gd fmla="val 4379" name="adj"/>
            </a:avLst>
          </a:prstGeom>
          <a:noFill/>
          <a:ln>
            <a:noFill/>
          </a:ln>
        </p:spPr>
      </p:sp>
      <p:sp>
        <p:nvSpPr>
          <p:cNvPr id="447" name="Google Shape;447;p54"/>
          <p:cNvSpPr/>
          <p:nvPr>
            <p:ph idx="3" type="pic"/>
          </p:nvPr>
        </p:nvSpPr>
        <p:spPr>
          <a:xfrm>
            <a:off x="3174925" y="1876425"/>
            <a:ext cx="2799000" cy="3000300"/>
          </a:xfrm>
          <a:prstGeom prst="roundRect">
            <a:avLst>
              <a:gd fmla="val 4379" name="adj"/>
            </a:avLst>
          </a:prstGeom>
          <a:noFill/>
          <a:ln>
            <a:noFill/>
          </a:ln>
        </p:spPr>
      </p:sp>
      <p:sp>
        <p:nvSpPr>
          <p:cNvPr id="448" name="Google Shape;448;p54"/>
          <p:cNvSpPr/>
          <p:nvPr>
            <p:ph idx="4" type="pic"/>
          </p:nvPr>
        </p:nvSpPr>
        <p:spPr>
          <a:xfrm>
            <a:off x="6071750" y="1876425"/>
            <a:ext cx="2799000" cy="3000300"/>
          </a:xfrm>
          <a:prstGeom prst="roundRect">
            <a:avLst>
              <a:gd fmla="val 4379" name="adj"/>
            </a:avLst>
          </a:prstGeom>
          <a:noFill/>
          <a:ln>
            <a:noFill/>
          </a:ln>
        </p:spPr>
      </p:sp>
      <p:sp>
        <p:nvSpPr>
          <p:cNvPr id="449" name="Google Shape;449;p54"/>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450" name="Google Shape;450;p54"/>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pic>
        <p:nvPicPr>
          <p:cNvPr id="451" name="Google Shape;451;p54"/>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p:cSld name="CUSTOM_84">
    <p:bg>
      <p:bgPr>
        <a:solidFill>
          <a:srgbClr val="FFFFFF"/>
        </a:solidFill>
      </p:bgPr>
    </p:bg>
    <p:spTree>
      <p:nvGrpSpPr>
        <p:cNvPr id="452" name="Shape 452"/>
        <p:cNvGrpSpPr/>
        <p:nvPr/>
      </p:nvGrpSpPr>
      <p:grpSpPr>
        <a:xfrm>
          <a:off x="0" y="0"/>
          <a:ext cx="0" cy="0"/>
          <a:chOff x="0" y="0"/>
          <a:chExt cx="0" cy="0"/>
        </a:xfrm>
      </p:grpSpPr>
      <p:sp>
        <p:nvSpPr>
          <p:cNvPr id="453" name="Google Shape;453;p55"/>
          <p:cNvSpPr/>
          <p:nvPr/>
        </p:nvSpPr>
        <p:spPr>
          <a:xfrm>
            <a:off x="266700" y="1876463"/>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4" name="Google Shape;454;p55"/>
          <p:cNvSpPr/>
          <p:nvPr/>
        </p:nvSpPr>
        <p:spPr>
          <a:xfrm>
            <a:off x="3174888" y="1876450"/>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5" name="Google Shape;455;p55"/>
          <p:cNvSpPr/>
          <p:nvPr/>
        </p:nvSpPr>
        <p:spPr>
          <a:xfrm>
            <a:off x="6083088" y="1876425"/>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6" name="Google Shape;456;p55"/>
          <p:cNvSpPr txBox="1"/>
          <p:nvPr>
            <p:ph idx="1" type="body"/>
          </p:nvPr>
        </p:nvSpPr>
        <p:spPr>
          <a:xfrm>
            <a:off x="40427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57" name="Google Shape;457;p55"/>
          <p:cNvSpPr txBox="1"/>
          <p:nvPr>
            <p:ph idx="2" type="body"/>
          </p:nvPr>
        </p:nvSpPr>
        <p:spPr>
          <a:xfrm>
            <a:off x="3305800"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58" name="Google Shape;458;p55"/>
          <p:cNvSpPr txBox="1"/>
          <p:nvPr>
            <p:ph type="title"/>
          </p:nvPr>
        </p:nvSpPr>
        <p:spPr>
          <a:xfrm>
            <a:off x="404275"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59" name="Google Shape;459;p55"/>
          <p:cNvSpPr txBox="1"/>
          <p:nvPr>
            <p:ph idx="3" type="title"/>
          </p:nvPr>
        </p:nvSpPr>
        <p:spPr>
          <a:xfrm>
            <a:off x="3305807"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60" name="Google Shape;460;p55"/>
          <p:cNvSpPr txBox="1"/>
          <p:nvPr>
            <p:ph idx="4"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461" name="Google Shape;461;p55"/>
          <p:cNvSpPr txBox="1"/>
          <p:nvPr>
            <p:ph idx="5"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62" name="Google Shape;462;p55"/>
          <p:cNvSpPr txBox="1"/>
          <p:nvPr>
            <p:ph idx="6" type="body"/>
          </p:nvPr>
        </p:nvSpPr>
        <p:spPr>
          <a:xfrm>
            <a:off x="620382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63" name="Google Shape;463;p55"/>
          <p:cNvSpPr txBox="1"/>
          <p:nvPr>
            <p:ph idx="7" type="title"/>
          </p:nvPr>
        </p:nvSpPr>
        <p:spPr>
          <a:xfrm>
            <a:off x="6203832"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pic>
        <p:nvPicPr>
          <p:cNvPr id="464" name="Google Shape;464;p55"/>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Lavender">
  <p:cSld name="CUSTOM_84_1">
    <p:bg>
      <p:bgPr>
        <a:solidFill>
          <a:srgbClr val="FFFFFF"/>
        </a:solidFill>
      </p:bgPr>
    </p:bg>
    <p:spTree>
      <p:nvGrpSpPr>
        <p:cNvPr id="465" name="Shape 465"/>
        <p:cNvGrpSpPr/>
        <p:nvPr/>
      </p:nvGrpSpPr>
      <p:grpSpPr>
        <a:xfrm>
          <a:off x="0" y="0"/>
          <a:ext cx="0" cy="0"/>
          <a:chOff x="0" y="0"/>
          <a:chExt cx="0" cy="0"/>
        </a:xfrm>
      </p:grpSpPr>
      <p:sp>
        <p:nvSpPr>
          <p:cNvPr id="466" name="Google Shape;466;p56"/>
          <p:cNvSpPr/>
          <p:nvPr/>
        </p:nvSpPr>
        <p:spPr>
          <a:xfrm>
            <a:off x="266700" y="1876463"/>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7" name="Google Shape;467;p56"/>
          <p:cNvSpPr/>
          <p:nvPr/>
        </p:nvSpPr>
        <p:spPr>
          <a:xfrm>
            <a:off x="3174888" y="1876450"/>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8" name="Google Shape;468;p56"/>
          <p:cNvSpPr/>
          <p:nvPr/>
        </p:nvSpPr>
        <p:spPr>
          <a:xfrm>
            <a:off x="6083088" y="1876425"/>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9" name="Google Shape;469;p56"/>
          <p:cNvSpPr txBox="1"/>
          <p:nvPr>
            <p:ph idx="1" type="body"/>
          </p:nvPr>
        </p:nvSpPr>
        <p:spPr>
          <a:xfrm>
            <a:off x="40427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0" name="Google Shape;470;p56"/>
          <p:cNvSpPr txBox="1"/>
          <p:nvPr>
            <p:ph idx="2" type="body"/>
          </p:nvPr>
        </p:nvSpPr>
        <p:spPr>
          <a:xfrm>
            <a:off x="3305800"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1" name="Google Shape;471;p56"/>
          <p:cNvSpPr txBox="1"/>
          <p:nvPr>
            <p:ph type="title"/>
          </p:nvPr>
        </p:nvSpPr>
        <p:spPr>
          <a:xfrm>
            <a:off x="404275"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72" name="Google Shape;472;p56"/>
          <p:cNvSpPr txBox="1"/>
          <p:nvPr>
            <p:ph idx="3" type="title"/>
          </p:nvPr>
        </p:nvSpPr>
        <p:spPr>
          <a:xfrm>
            <a:off x="3305807"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73" name="Google Shape;473;p56"/>
          <p:cNvSpPr txBox="1"/>
          <p:nvPr>
            <p:ph idx="4"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474" name="Google Shape;474;p56"/>
          <p:cNvSpPr txBox="1"/>
          <p:nvPr>
            <p:ph idx="5"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75" name="Google Shape;475;p56"/>
          <p:cNvSpPr txBox="1"/>
          <p:nvPr>
            <p:ph idx="6" type="body"/>
          </p:nvPr>
        </p:nvSpPr>
        <p:spPr>
          <a:xfrm>
            <a:off x="620382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6" name="Google Shape;476;p56"/>
          <p:cNvSpPr txBox="1"/>
          <p:nvPr>
            <p:ph idx="7" type="title"/>
          </p:nvPr>
        </p:nvSpPr>
        <p:spPr>
          <a:xfrm>
            <a:off x="6203832"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pic>
        <p:nvPicPr>
          <p:cNvPr id="477" name="Google Shape;477;p56"/>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Marigold">
  <p:cSld name="CUSTOM_84_1_1">
    <p:bg>
      <p:bgPr>
        <a:solidFill>
          <a:srgbClr val="FFFFFF"/>
        </a:solidFill>
      </p:bgPr>
    </p:bg>
    <p:spTree>
      <p:nvGrpSpPr>
        <p:cNvPr id="478" name="Shape 478"/>
        <p:cNvGrpSpPr/>
        <p:nvPr/>
      </p:nvGrpSpPr>
      <p:grpSpPr>
        <a:xfrm>
          <a:off x="0" y="0"/>
          <a:ext cx="0" cy="0"/>
          <a:chOff x="0" y="0"/>
          <a:chExt cx="0" cy="0"/>
        </a:xfrm>
      </p:grpSpPr>
      <p:sp>
        <p:nvSpPr>
          <p:cNvPr id="479" name="Google Shape;479;p57"/>
          <p:cNvSpPr/>
          <p:nvPr/>
        </p:nvSpPr>
        <p:spPr>
          <a:xfrm>
            <a:off x="266700" y="1876463"/>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None/>
            </a:pPr>
            <a:r>
              <a:t/>
            </a:r>
            <a:endParaRPr sz="1200">
              <a:solidFill>
                <a:schemeClr val="accent6"/>
              </a:solidFill>
              <a:latin typeface="Inter Tight"/>
              <a:ea typeface="Inter Tight"/>
              <a:cs typeface="Inter Tight"/>
              <a:sym typeface="Inter Tight"/>
            </a:endParaRPr>
          </a:p>
        </p:txBody>
      </p:sp>
      <p:sp>
        <p:nvSpPr>
          <p:cNvPr id="480" name="Google Shape;480;p57"/>
          <p:cNvSpPr/>
          <p:nvPr/>
        </p:nvSpPr>
        <p:spPr>
          <a:xfrm>
            <a:off x="3174888" y="1876450"/>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None/>
            </a:pPr>
            <a:r>
              <a:t/>
            </a:r>
            <a:endParaRPr sz="1200">
              <a:solidFill>
                <a:schemeClr val="accent6"/>
              </a:solidFill>
              <a:latin typeface="Inter Tight"/>
              <a:ea typeface="Inter Tight"/>
              <a:cs typeface="Inter Tight"/>
              <a:sym typeface="Inter Tight"/>
            </a:endParaRPr>
          </a:p>
        </p:txBody>
      </p:sp>
      <p:sp>
        <p:nvSpPr>
          <p:cNvPr id="481" name="Google Shape;481;p57"/>
          <p:cNvSpPr/>
          <p:nvPr/>
        </p:nvSpPr>
        <p:spPr>
          <a:xfrm>
            <a:off x="6083088" y="1876425"/>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None/>
            </a:pPr>
            <a:r>
              <a:t/>
            </a:r>
            <a:endParaRPr sz="1200">
              <a:solidFill>
                <a:schemeClr val="accent6"/>
              </a:solidFill>
              <a:latin typeface="Inter Tight"/>
              <a:ea typeface="Inter Tight"/>
              <a:cs typeface="Inter Tight"/>
              <a:sym typeface="Inter Tight"/>
            </a:endParaRPr>
          </a:p>
        </p:txBody>
      </p:sp>
      <p:sp>
        <p:nvSpPr>
          <p:cNvPr id="482" name="Google Shape;482;p57"/>
          <p:cNvSpPr txBox="1"/>
          <p:nvPr>
            <p:ph idx="1" type="body"/>
          </p:nvPr>
        </p:nvSpPr>
        <p:spPr>
          <a:xfrm>
            <a:off x="40427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3" name="Google Shape;483;p57"/>
          <p:cNvSpPr txBox="1"/>
          <p:nvPr>
            <p:ph idx="2" type="body"/>
          </p:nvPr>
        </p:nvSpPr>
        <p:spPr>
          <a:xfrm>
            <a:off x="3305800"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4" name="Google Shape;484;p57"/>
          <p:cNvSpPr txBox="1"/>
          <p:nvPr>
            <p:ph type="title"/>
          </p:nvPr>
        </p:nvSpPr>
        <p:spPr>
          <a:xfrm>
            <a:off x="404275"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85" name="Google Shape;485;p57"/>
          <p:cNvSpPr txBox="1"/>
          <p:nvPr>
            <p:ph idx="3" type="title"/>
          </p:nvPr>
        </p:nvSpPr>
        <p:spPr>
          <a:xfrm>
            <a:off x="3305807"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86" name="Google Shape;486;p57"/>
          <p:cNvSpPr txBox="1"/>
          <p:nvPr>
            <p:ph idx="4"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487" name="Google Shape;487;p57"/>
          <p:cNvSpPr txBox="1"/>
          <p:nvPr>
            <p:ph idx="5"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88" name="Google Shape;488;p57"/>
          <p:cNvSpPr txBox="1"/>
          <p:nvPr>
            <p:ph idx="6" type="body"/>
          </p:nvPr>
        </p:nvSpPr>
        <p:spPr>
          <a:xfrm>
            <a:off x="620382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9" name="Google Shape;489;p57"/>
          <p:cNvSpPr txBox="1"/>
          <p:nvPr>
            <p:ph idx="7" type="title"/>
          </p:nvPr>
        </p:nvSpPr>
        <p:spPr>
          <a:xfrm>
            <a:off x="6203832"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pic>
        <p:nvPicPr>
          <p:cNvPr id="490" name="Google Shape;490;p57"/>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Forest">
  <p:cSld name="CUSTOM_84_1_1_1">
    <p:bg>
      <p:bgPr>
        <a:solidFill>
          <a:srgbClr val="FFFFFF"/>
        </a:solidFill>
      </p:bgPr>
    </p:bg>
    <p:spTree>
      <p:nvGrpSpPr>
        <p:cNvPr id="491" name="Shape 491"/>
        <p:cNvGrpSpPr/>
        <p:nvPr/>
      </p:nvGrpSpPr>
      <p:grpSpPr>
        <a:xfrm>
          <a:off x="0" y="0"/>
          <a:ext cx="0" cy="0"/>
          <a:chOff x="0" y="0"/>
          <a:chExt cx="0" cy="0"/>
        </a:xfrm>
      </p:grpSpPr>
      <p:sp>
        <p:nvSpPr>
          <p:cNvPr id="492" name="Google Shape;492;p58"/>
          <p:cNvSpPr/>
          <p:nvPr/>
        </p:nvSpPr>
        <p:spPr>
          <a:xfrm>
            <a:off x="266700" y="1876463"/>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None/>
            </a:pPr>
            <a:r>
              <a:t/>
            </a:r>
            <a:endParaRPr sz="1200">
              <a:solidFill>
                <a:schemeClr val="accent6"/>
              </a:solidFill>
              <a:latin typeface="Inter Tight"/>
              <a:ea typeface="Inter Tight"/>
              <a:cs typeface="Inter Tight"/>
              <a:sym typeface="Inter Tight"/>
            </a:endParaRPr>
          </a:p>
        </p:txBody>
      </p:sp>
      <p:sp>
        <p:nvSpPr>
          <p:cNvPr id="493" name="Google Shape;493;p58"/>
          <p:cNvSpPr/>
          <p:nvPr/>
        </p:nvSpPr>
        <p:spPr>
          <a:xfrm>
            <a:off x="3174888" y="1876450"/>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None/>
            </a:pPr>
            <a:r>
              <a:t/>
            </a:r>
            <a:endParaRPr sz="1200">
              <a:solidFill>
                <a:schemeClr val="accent6"/>
              </a:solidFill>
              <a:latin typeface="Inter Tight"/>
              <a:ea typeface="Inter Tight"/>
              <a:cs typeface="Inter Tight"/>
              <a:sym typeface="Inter Tight"/>
            </a:endParaRPr>
          </a:p>
        </p:txBody>
      </p:sp>
      <p:sp>
        <p:nvSpPr>
          <p:cNvPr id="494" name="Google Shape;494;p58"/>
          <p:cNvSpPr/>
          <p:nvPr/>
        </p:nvSpPr>
        <p:spPr>
          <a:xfrm>
            <a:off x="6083088" y="1876425"/>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None/>
            </a:pPr>
            <a:r>
              <a:t/>
            </a:r>
            <a:endParaRPr sz="1200">
              <a:solidFill>
                <a:schemeClr val="accent6"/>
              </a:solidFill>
              <a:latin typeface="Inter Tight"/>
              <a:ea typeface="Inter Tight"/>
              <a:cs typeface="Inter Tight"/>
              <a:sym typeface="Inter Tight"/>
            </a:endParaRPr>
          </a:p>
        </p:txBody>
      </p:sp>
      <p:sp>
        <p:nvSpPr>
          <p:cNvPr id="495" name="Google Shape;495;p58"/>
          <p:cNvSpPr txBox="1"/>
          <p:nvPr>
            <p:ph idx="1" type="body"/>
          </p:nvPr>
        </p:nvSpPr>
        <p:spPr>
          <a:xfrm>
            <a:off x="40427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6" name="Google Shape;496;p58"/>
          <p:cNvSpPr txBox="1"/>
          <p:nvPr>
            <p:ph idx="2" type="body"/>
          </p:nvPr>
        </p:nvSpPr>
        <p:spPr>
          <a:xfrm>
            <a:off x="3305800"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7" name="Google Shape;497;p58"/>
          <p:cNvSpPr txBox="1"/>
          <p:nvPr>
            <p:ph type="title"/>
          </p:nvPr>
        </p:nvSpPr>
        <p:spPr>
          <a:xfrm>
            <a:off x="404275"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98" name="Google Shape;498;p58"/>
          <p:cNvSpPr txBox="1"/>
          <p:nvPr>
            <p:ph idx="3" type="title"/>
          </p:nvPr>
        </p:nvSpPr>
        <p:spPr>
          <a:xfrm>
            <a:off x="3305807"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99" name="Google Shape;499;p58"/>
          <p:cNvSpPr txBox="1"/>
          <p:nvPr>
            <p:ph idx="4"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500" name="Google Shape;500;p58"/>
          <p:cNvSpPr txBox="1"/>
          <p:nvPr>
            <p:ph idx="5"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01" name="Google Shape;501;p58"/>
          <p:cNvSpPr txBox="1"/>
          <p:nvPr>
            <p:ph idx="6" type="body"/>
          </p:nvPr>
        </p:nvSpPr>
        <p:spPr>
          <a:xfrm>
            <a:off x="620382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502" name="Google Shape;502;p58"/>
          <p:cNvSpPr txBox="1"/>
          <p:nvPr>
            <p:ph idx="7" type="title"/>
          </p:nvPr>
        </p:nvSpPr>
        <p:spPr>
          <a:xfrm>
            <a:off x="6203832"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pic>
        <p:nvPicPr>
          <p:cNvPr id="503" name="Google Shape;503;p58"/>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p:cSld name="CUSTOM_85">
    <p:bg>
      <p:bgPr>
        <a:solidFill>
          <a:srgbClr val="FFFFFF"/>
        </a:solidFill>
      </p:bgPr>
    </p:bg>
    <p:spTree>
      <p:nvGrpSpPr>
        <p:cNvPr id="504" name="Shape 504"/>
        <p:cNvGrpSpPr/>
        <p:nvPr/>
      </p:nvGrpSpPr>
      <p:grpSpPr>
        <a:xfrm>
          <a:off x="0" y="0"/>
          <a:ext cx="0" cy="0"/>
          <a:chOff x="0" y="0"/>
          <a:chExt cx="0" cy="0"/>
        </a:xfrm>
      </p:grpSpPr>
      <p:sp>
        <p:nvSpPr>
          <p:cNvPr id="505" name="Google Shape;505;p59"/>
          <p:cNvSpPr/>
          <p:nvPr/>
        </p:nvSpPr>
        <p:spPr>
          <a:xfrm>
            <a:off x="266700" y="1876463"/>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pic>
        <p:nvPicPr>
          <p:cNvPr descr="preencoded.png" id="506" name="Google Shape;506;p59"/>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07" name="Google Shape;507;p59"/>
          <p:cNvSpPr/>
          <p:nvPr/>
        </p:nvSpPr>
        <p:spPr>
          <a:xfrm>
            <a:off x="3174888" y="1876450"/>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08" name="Google Shape;508;p59"/>
          <p:cNvSpPr/>
          <p:nvPr/>
        </p:nvSpPr>
        <p:spPr>
          <a:xfrm>
            <a:off x="6083088" y="1876425"/>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09" name="Google Shape;509;p59"/>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510" name="Google Shape;510;p59"/>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11" name="Google Shape;511;p59"/>
          <p:cNvSpPr txBox="1"/>
          <p:nvPr>
            <p:ph idx="2" type="subTitle"/>
          </p:nvPr>
        </p:nvSpPr>
        <p:spPr>
          <a:xfrm>
            <a:off x="414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12" name="Google Shape;512;p59"/>
          <p:cNvSpPr txBox="1"/>
          <p:nvPr>
            <p:ph idx="3" type="subTitle"/>
          </p:nvPr>
        </p:nvSpPr>
        <p:spPr>
          <a:xfrm>
            <a:off x="3327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13" name="Google Shape;513;p59"/>
          <p:cNvSpPr txBox="1"/>
          <p:nvPr>
            <p:ph idx="4" type="subTitle"/>
          </p:nvPr>
        </p:nvSpPr>
        <p:spPr>
          <a:xfrm>
            <a:off x="6240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pic>
        <p:nvPicPr>
          <p:cNvPr id="514" name="Google Shape;514;p59"/>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Lavender">
  <p:cSld name="CUSTOM_85_1">
    <p:bg>
      <p:bgPr>
        <a:solidFill>
          <a:srgbClr val="FFFFFF"/>
        </a:solidFill>
      </p:bgPr>
    </p:bg>
    <p:spTree>
      <p:nvGrpSpPr>
        <p:cNvPr id="515" name="Shape 515"/>
        <p:cNvGrpSpPr/>
        <p:nvPr/>
      </p:nvGrpSpPr>
      <p:grpSpPr>
        <a:xfrm>
          <a:off x="0" y="0"/>
          <a:ext cx="0" cy="0"/>
          <a:chOff x="0" y="0"/>
          <a:chExt cx="0" cy="0"/>
        </a:xfrm>
      </p:grpSpPr>
      <p:sp>
        <p:nvSpPr>
          <p:cNvPr id="516" name="Google Shape;516;p60"/>
          <p:cNvSpPr/>
          <p:nvPr/>
        </p:nvSpPr>
        <p:spPr>
          <a:xfrm>
            <a:off x="266700" y="1876463"/>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pic>
        <p:nvPicPr>
          <p:cNvPr descr="preencoded.png" id="517" name="Google Shape;517;p60"/>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18" name="Google Shape;518;p60"/>
          <p:cNvSpPr/>
          <p:nvPr/>
        </p:nvSpPr>
        <p:spPr>
          <a:xfrm>
            <a:off x="3174888" y="1876450"/>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19" name="Google Shape;519;p60"/>
          <p:cNvSpPr/>
          <p:nvPr/>
        </p:nvSpPr>
        <p:spPr>
          <a:xfrm>
            <a:off x="6083088" y="1876425"/>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20" name="Google Shape;520;p60"/>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521" name="Google Shape;521;p60"/>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22" name="Google Shape;522;p60"/>
          <p:cNvSpPr txBox="1"/>
          <p:nvPr>
            <p:ph idx="2" type="subTitle"/>
          </p:nvPr>
        </p:nvSpPr>
        <p:spPr>
          <a:xfrm>
            <a:off x="414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23" name="Google Shape;523;p60"/>
          <p:cNvSpPr txBox="1"/>
          <p:nvPr>
            <p:ph idx="3" type="subTitle"/>
          </p:nvPr>
        </p:nvSpPr>
        <p:spPr>
          <a:xfrm>
            <a:off x="3327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24" name="Google Shape;524;p60"/>
          <p:cNvSpPr txBox="1"/>
          <p:nvPr>
            <p:ph idx="4" type="subTitle"/>
          </p:nvPr>
        </p:nvSpPr>
        <p:spPr>
          <a:xfrm>
            <a:off x="6240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pic>
        <p:nvPicPr>
          <p:cNvPr id="525" name="Google Shape;525;p60"/>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p:cSld name="CUSTOM_3_3">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7"/>
          <p:cNvSpPr txBox="1"/>
          <p:nvPr>
            <p:ph idx="1" type="subTitle"/>
          </p:nvPr>
        </p:nvSpPr>
        <p:spPr>
          <a:xfrm>
            <a:off x="253829" y="3959243"/>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id="51" name="Google Shape;51;p7" title="Vector.png"/>
          <p:cNvPicPr preferRelativeResize="0"/>
          <p:nvPr/>
        </p:nvPicPr>
        <p:blipFill>
          <a:blip r:embed="rId3">
            <a:alphaModFix/>
          </a:blip>
          <a:stretch>
            <a:fillRect/>
          </a:stretch>
        </p:blipFill>
        <p:spPr>
          <a:xfrm>
            <a:off x="7905002" y="4682255"/>
            <a:ext cx="971549" cy="186233"/>
          </a:xfrm>
          <a:prstGeom prst="rect">
            <a:avLst/>
          </a:prstGeom>
          <a:noFill/>
          <a:ln>
            <a:noFill/>
          </a:ln>
        </p:spPr>
      </p:pic>
      <p:sp>
        <p:nvSpPr>
          <p:cNvPr id="52" name="Google Shape;52;p7"/>
          <p:cNvSpPr txBox="1"/>
          <p:nvPr>
            <p:ph type="title"/>
          </p:nvPr>
        </p:nvSpPr>
        <p:spPr>
          <a:xfrm>
            <a:off x="253825" y="2428000"/>
            <a:ext cx="8369100" cy="15861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7"/>
          <p:cNvSpPr/>
          <p:nvPr>
            <p:ph idx="2" type="pic"/>
          </p:nvPr>
        </p:nvSpPr>
        <p:spPr>
          <a:xfrm>
            <a:off x="253818" y="304735"/>
            <a:ext cx="267600" cy="267600"/>
          </a:xfrm>
          <a:prstGeom prst="ellipse">
            <a:avLst/>
          </a:prstGeom>
          <a:noFill/>
          <a:ln>
            <a:noFill/>
          </a:ln>
        </p:spPr>
      </p:sp>
      <p:sp>
        <p:nvSpPr>
          <p:cNvPr id="54" name="Google Shape;54;p7"/>
          <p:cNvSpPr/>
          <p:nvPr>
            <p:ph idx="3" type="pic"/>
          </p:nvPr>
        </p:nvSpPr>
        <p:spPr>
          <a:xfrm>
            <a:off x="450593" y="307385"/>
            <a:ext cx="267600" cy="267600"/>
          </a:xfrm>
          <a:prstGeom prst="ellipse">
            <a:avLst/>
          </a:prstGeom>
          <a:noFill/>
          <a:ln>
            <a:noFill/>
          </a:ln>
        </p:spPr>
      </p:sp>
      <p:sp>
        <p:nvSpPr>
          <p:cNvPr id="55" name="Google Shape;55;p7"/>
          <p:cNvSpPr/>
          <p:nvPr>
            <p:ph idx="4" type="pic"/>
          </p:nvPr>
        </p:nvSpPr>
        <p:spPr>
          <a:xfrm>
            <a:off x="645693" y="307385"/>
            <a:ext cx="267600" cy="267600"/>
          </a:xfrm>
          <a:prstGeom prst="ellipse">
            <a:avLst/>
          </a:prstGeom>
          <a:noFill/>
          <a:ln>
            <a:noFill/>
          </a:ln>
        </p:spPr>
      </p:sp>
      <p:sp>
        <p:nvSpPr>
          <p:cNvPr id="56" name="Google Shape;56;p7"/>
          <p:cNvSpPr txBox="1"/>
          <p:nvPr>
            <p:ph idx="5"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Marigold">
  <p:cSld name="CUSTOM_85_2">
    <p:bg>
      <p:bgPr>
        <a:solidFill>
          <a:srgbClr val="FFFFFF"/>
        </a:solidFill>
      </p:bgPr>
    </p:bg>
    <p:spTree>
      <p:nvGrpSpPr>
        <p:cNvPr id="526" name="Shape 526"/>
        <p:cNvGrpSpPr/>
        <p:nvPr/>
      </p:nvGrpSpPr>
      <p:grpSpPr>
        <a:xfrm>
          <a:off x="0" y="0"/>
          <a:ext cx="0" cy="0"/>
          <a:chOff x="0" y="0"/>
          <a:chExt cx="0" cy="0"/>
        </a:xfrm>
      </p:grpSpPr>
      <p:sp>
        <p:nvSpPr>
          <p:cNvPr id="527" name="Google Shape;527;p61"/>
          <p:cNvSpPr/>
          <p:nvPr/>
        </p:nvSpPr>
        <p:spPr>
          <a:xfrm>
            <a:off x="266700" y="1876463"/>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pic>
        <p:nvPicPr>
          <p:cNvPr descr="preencoded.png" id="528" name="Google Shape;528;p61"/>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29" name="Google Shape;529;p61"/>
          <p:cNvSpPr/>
          <p:nvPr/>
        </p:nvSpPr>
        <p:spPr>
          <a:xfrm>
            <a:off x="3174888" y="1876450"/>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30" name="Google Shape;530;p61"/>
          <p:cNvSpPr/>
          <p:nvPr/>
        </p:nvSpPr>
        <p:spPr>
          <a:xfrm>
            <a:off x="6083088" y="1876425"/>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31" name="Google Shape;531;p61"/>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532" name="Google Shape;532;p61"/>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33" name="Google Shape;533;p61"/>
          <p:cNvSpPr txBox="1"/>
          <p:nvPr>
            <p:ph idx="2" type="subTitle"/>
          </p:nvPr>
        </p:nvSpPr>
        <p:spPr>
          <a:xfrm>
            <a:off x="414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34" name="Google Shape;534;p61"/>
          <p:cNvSpPr txBox="1"/>
          <p:nvPr>
            <p:ph idx="3" type="subTitle"/>
          </p:nvPr>
        </p:nvSpPr>
        <p:spPr>
          <a:xfrm>
            <a:off x="3327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35" name="Google Shape;535;p61"/>
          <p:cNvSpPr txBox="1"/>
          <p:nvPr>
            <p:ph idx="4" type="subTitle"/>
          </p:nvPr>
        </p:nvSpPr>
        <p:spPr>
          <a:xfrm>
            <a:off x="6240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pic>
        <p:nvPicPr>
          <p:cNvPr id="536" name="Google Shape;536;p61"/>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Forest">
  <p:cSld name="CUSTOM_85_3">
    <p:bg>
      <p:bgPr>
        <a:solidFill>
          <a:srgbClr val="FFFFFF"/>
        </a:solidFill>
      </p:bgPr>
    </p:bg>
    <p:spTree>
      <p:nvGrpSpPr>
        <p:cNvPr id="537" name="Shape 537"/>
        <p:cNvGrpSpPr/>
        <p:nvPr/>
      </p:nvGrpSpPr>
      <p:grpSpPr>
        <a:xfrm>
          <a:off x="0" y="0"/>
          <a:ext cx="0" cy="0"/>
          <a:chOff x="0" y="0"/>
          <a:chExt cx="0" cy="0"/>
        </a:xfrm>
      </p:grpSpPr>
      <p:sp>
        <p:nvSpPr>
          <p:cNvPr id="538" name="Google Shape;538;p62"/>
          <p:cNvSpPr/>
          <p:nvPr/>
        </p:nvSpPr>
        <p:spPr>
          <a:xfrm>
            <a:off x="266700" y="1876463"/>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pic>
        <p:nvPicPr>
          <p:cNvPr descr="preencoded.png" id="539" name="Google Shape;539;p62"/>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40" name="Google Shape;540;p62"/>
          <p:cNvSpPr/>
          <p:nvPr/>
        </p:nvSpPr>
        <p:spPr>
          <a:xfrm>
            <a:off x="3174888" y="1876450"/>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41" name="Google Shape;541;p62"/>
          <p:cNvSpPr/>
          <p:nvPr/>
        </p:nvSpPr>
        <p:spPr>
          <a:xfrm>
            <a:off x="6083088" y="1876425"/>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42" name="Google Shape;542;p62"/>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543" name="Google Shape;543;p62"/>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44" name="Google Shape;544;p62"/>
          <p:cNvSpPr txBox="1"/>
          <p:nvPr>
            <p:ph idx="2" type="subTitle"/>
          </p:nvPr>
        </p:nvSpPr>
        <p:spPr>
          <a:xfrm>
            <a:off x="414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45" name="Google Shape;545;p62"/>
          <p:cNvSpPr txBox="1"/>
          <p:nvPr>
            <p:ph idx="3" type="subTitle"/>
          </p:nvPr>
        </p:nvSpPr>
        <p:spPr>
          <a:xfrm>
            <a:off x="3327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46" name="Google Shape;546;p62"/>
          <p:cNvSpPr txBox="1"/>
          <p:nvPr>
            <p:ph idx="4" type="subTitle"/>
          </p:nvPr>
        </p:nvSpPr>
        <p:spPr>
          <a:xfrm>
            <a:off x="6240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pic>
        <p:nvPicPr>
          <p:cNvPr id="547" name="Google Shape;547;p62"/>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p:cSld name="CUSTOM_86">
    <p:bg>
      <p:bgPr>
        <a:solidFill>
          <a:srgbClr val="FFFFFF"/>
        </a:solidFill>
      </p:bgPr>
    </p:bg>
    <p:spTree>
      <p:nvGrpSpPr>
        <p:cNvPr id="548" name="Shape 548"/>
        <p:cNvGrpSpPr/>
        <p:nvPr/>
      </p:nvGrpSpPr>
      <p:grpSpPr>
        <a:xfrm>
          <a:off x="0" y="0"/>
          <a:ext cx="0" cy="0"/>
          <a:chOff x="0" y="0"/>
          <a:chExt cx="0" cy="0"/>
        </a:xfrm>
      </p:grpSpPr>
      <p:sp>
        <p:nvSpPr>
          <p:cNvPr id="549" name="Google Shape;549;p63"/>
          <p:cNvSpPr/>
          <p:nvPr/>
        </p:nvSpPr>
        <p:spPr>
          <a:xfrm>
            <a:off x="266700" y="1876443"/>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0" name="Google Shape;550;p63"/>
          <p:cNvSpPr txBox="1"/>
          <p:nvPr>
            <p:ph idx="1" type="subTitle"/>
          </p:nvPr>
        </p:nvSpPr>
        <p:spPr>
          <a:xfrm>
            <a:off x="392275" y="2095650"/>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51" name="Google Shape;551;p63"/>
          <p:cNvSpPr/>
          <p:nvPr/>
        </p:nvSpPr>
        <p:spPr>
          <a:xfrm>
            <a:off x="3174893" y="1876437"/>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2" name="Google Shape;552;p63"/>
          <p:cNvSpPr/>
          <p:nvPr/>
        </p:nvSpPr>
        <p:spPr>
          <a:xfrm>
            <a:off x="6083099" y="1876425"/>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3" name="Google Shape;553;p63"/>
          <p:cNvSpPr/>
          <p:nvPr/>
        </p:nvSpPr>
        <p:spPr>
          <a:xfrm>
            <a:off x="263175" y="3388305"/>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4" name="Google Shape;554;p63"/>
          <p:cNvSpPr/>
          <p:nvPr/>
        </p:nvSpPr>
        <p:spPr>
          <a:xfrm>
            <a:off x="3171368" y="3388299"/>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5" name="Google Shape;555;p63"/>
          <p:cNvSpPr/>
          <p:nvPr/>
        </p:nvSpPr>
        <p:spPr>
          <a:xfrm>
            <a:off x="6079574" y="3388288"/>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6" name="Google Shape;556;p63"/>
          <p:cNvSpPr txBox="1"/>
          <p:nvPr>
            <p:ph idx="2"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557" name="Google Shape;557;p63"/>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58" name="Google Shape;558;p63"/>
          <p:cNvSpPr txBox="1"/>
          <p:nvPr>
            <p:ph idx="3" type="subTitle"/>
          </p:nvPr>
        </p:nvSpPr>
        <p:spPr>
          <a:xfrm>
            <a:off x="3278400"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59" name="Google Shape;559;p63"/>
          <p:cNvSpPr txBox="1"/>
          <p:nvPr>
            <p:ph idx="4" type="subTitle"/>
          </p:nvPr>
        </p:nvSpPr>
        <p:spPr>
          <a:xfrm>
            <a:off x="6164526"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60" name="Google Shape;560;p63"/>
          <p:cNvSpPr txBox="1"/>
          <p:nvPr>
            <p:ph idx="5" type="subTitle"/>
          </p:nvPr>
        </p:nvSpPr>
        <p:spPr>
          <a:xfrm>
            <a:off x="392275" y="360146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61" name="Google Shape;561;p63"/>
          <p:cNvSpPr txBox="1"/>
          <p:nvPr>
            <p:ph idx="6" type="subTitle"/>
          </p:nvPr>
        </p:nvSpPr>
        <p:spPr>
          <a:xfrm>
            <a:off x="3278400"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62" name="Google Shape;562;p63"/>
          <p:cNvSpPr txBox="1"/>
          <p:nvPr>
            <p:ph idx="7" type="subTitle"/>
          </p:nvPr>
        </p:nvSpPr>
        <p:spPr>
          <a:xfrm>
            <a:off x="6164526"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pic>
        <p:nvPicPr>
          <p:cNvPr id="563" name="Google Shape;563;p63"/>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Lavender">
  <p:cSld name="CUSTOM_86_2">
    <p:bg>
      <p:bgPr>
        <a:solidFill>
          <a:srgbClr val="FFFFFF"/>
        </a:solidFill>
      </p:bgPr>
    </p:bg>
    <p:spTree>
      <p:nvGrpSpPr>
        <p:cNvPr id="564" name="Shape 564"/>
        <p:cNvGrpSpPr/>
        <p:nvPr/>
      </p:nvGrpSpPr>
      <p:grpSpPr>
        <a:xfrm>
          <a:off x="0" y="0"/>
          <a:ext cx="0" cy="0"/>
          <a:chOff x="0" y="0"/>
          <a:chExt cx="0" cy="0"/>
        </a:xfrm>
      </p:grpSpPr>
      <p:sp>
        <p:nvSpPr>
          <p:cNvPr id="565" name="Google Shape;565;p64"/>
          <p:cNvSpPr/>
          <p:nvPr/>
        </p:nvSpPr>
        <p:spPr>
          <a:xfrm>
            <a:off x="266700" y="1876443"/>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66" name="Google Shape;566;p64"/>
          <p:cNvSpPr txBox="1"/>
          <p:nvPr>
            <p:ph idx="1" type="subTitle"/>
          </p:nvPr>
        </p:nvSpPr>
        <p:spPr>
          <a:xfrm>
            <a:off x="392275" y="2095650"/>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67" name="Google Shape;567;p64"/>
          <p:cNvSpPr/>
          <p:nvPr/>
        </p:nvSpPr>
        <p:spPr>
          <a:xfrm>
            <a:off x="3174893" y="1876437"/>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68" name="Google Shape;568;p64"/>
          <p:cNvSpPr/>
          <p:nvPr/>
        </p:nvSpPr>
        <p:spPr>
          <a:xfrm>
            <a:off x="6083099" y="1876425"/>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69" name="Google Shape;569;p64"/>
          <p:cNvSpPr/>
          <p:nvPr/>
        </p:nvSpPr>
        <p:spPr>
          <a:xfrm>
            <a:off x="263175" y="3388305"/>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70" name="Google Shape;570;p64"/>
          <p:cNvSpPr/>
          <p:nvPr/>
        </p:nvSpPr>
        <p:spPr>
          <a:xfrm>
            <a:off x="3171368" y="3388299"/>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71" name="Google Shape;571;p64"/>
          <p:cNvSpPr/>
          <p:nvPr/>
        </p:nvSpPr>
        <p:spPr>
          <a:xfrm>
            <a:off x="6079574" y="3388288"/>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72" name="Google Shape;572;p64"/>
          <p:cNvSpPr txBox="1"/>
          <p:nvPr>
            <p:ph idx="2"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573" name="Google Shape;573;p64"/>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74" name="Google Shape;574;p64"/>
          <p:cNvSpPr txBox="1"/>
          <p:nvPr>
            <p:ph idx="3" type="subTitle"/>
          </p:nvPr>
        </p:nvSpPr>
        <p:spPr>
          <a:xfrm>
            <a:off x="3278400"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75" name="Google Shape;575;p64"/>
          <p:cNvSpPr txBox="1"/>
          <p:nvPr>
            <p:ph idx="4" type="subTitle"/>
          </p:nvPr>
        </p:nvSpPr>
        <p:spPr>
          <a:xfrm>
            <a:off x="6164526"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76" name="Google Shape;576;p64"/>
          <p:cNvSpPr txBox="1"/>
          <p:nvPr>
            <p:ph idx="5" type="subTitle"/>
          </p:nvPr>
        </p:nvSpPr>
        <p:spPr>
          <a:xfrm>
            <a:off x="392275" y="360146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77" name="Google Shape;577;p64"/>
          <p:cNvSpPr txBox="1"/>
          <p:nvPr>
            <p:ph idx="6" type="subTitle"/>
          </p:nvPr>
        </p:nvSpPr>
        <p:spPr>
          <a:xfrm>
            <a:off x="3278400"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78" name="Google Shape;578;p64"/>
          <p:cNvSpPr txBox="1"/>
          <p:nvPr>
            <p:ph idx="7" type="subTitle"/>
          </p:nvPr>
        </p:nvSpPr>
        <p:spPr>
          <a:xfrm>
            <a:off x="6164526"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pic>
        <p:nvPicPr>
          <p:cNvPr id="579" name="Google Shape;579;p64"/>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Marigold">
  <p:cSld name="CUSTOM_86_3">
    <p:bg>
      <p:bgPr>
        <a:solidFill>
          <a:srgbClr val="FFFFFF"/>
        </a:solidFill>
      </p:bgPr>
    </p:bg>
    <p:spTree>
      <p:nvGrpSpPr>
        <p:cNvPr id="580" name="Shape 580"/>
        <p:cNvGrpSpPr/>
        <p:nvPr/>
      </p:nvGrpSpPr>
      <p:grpSpPr>
        <a:xfrm>
          <a:off x="0" y="0"/>
          <a:ext cx="0" cy="0"/>
          <a:chOff x="0" y="0"/>
          <a:chExt cx="0" cy="0"/>
        </a:xfrm>
      </p:grpSpPr>
      <p:sp>
        <p:nvSpPr>
          <p:cNvPr id="581" name="Google Shape;581;p65"/>
          <p:cNvSpPr/>
          <p:nvPr/>
        </p:nvSpPr>
        <p:spPr>
          <a:xfrm>
            <a:off x="266700" y="1876443"/>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2" name="Google Shape;582;p65"/>
          <p:cNvSpPr txBox="1"/>
          <p:nvPr>
            <p:ph idx="1" type="subTitle"/>
          </p:nvPr>
        </p:nvSpPr>
        <p:spPr>
          <a:xfrm>
            <a:off x="392275" y="2095650"/>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83" name="Google Shape;583;p65"/>
          <p:cNvSpPr/>
          <p:nvPr/>
        </p:nvSpPr>
        <p:spPr>
          <a:xfrm>
            <a:off x="3174893" y="1876437"/>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4" name="Google Shape;584;p65"/>
          <p:cNvSpPr/>
          <p:nvPr/>
        </p:nvSpPr>
        <p:spPr>
          <a:xfrm>
            <a:off x="6083099" y="1876425"/>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5" name="Google Shape;585;p65"/>
          <p:cNvSpPr/>
          <p:nvPr/>
        </p:nvSpPr>
        <p:spPr>
          <a:xfrm>
            <a:off x="263175" y="3388305"/>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6" name="Google Shape;586;p65"/>
          <p:cNvSpPr/>
          <p:nvPr/>
        </p:nvSpPr>
        <p:spPr>
          <a:xfrm>
            <a:off x="3171368" y="3388299"/>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7" name="Google Shape;587;p65"/>
          <p:cNvSpPr/>
          <p:nvPr/>
        </p:nvSpPr>
        <p:spPr>
          <a:xfrm>
            <a:off x="6079574" y="3388288"/>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8" name="Google Shape;588;p65"/>
          <p:cNvSpPr txBox="1"/>
          <p:nvPr>
            <p:ph idx="2"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589" name="Google Shape;589;p65"/>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90" name="Google Shape;590;p65"/>
          <p:cNvSpPr txBox="1"/>
          <p:nvPr>
            <p:ph idx="3" type="subTitle"/>
          </p:nvPr>
        </p:nvSpPr>
        <p:spPr>
          <a:xfrm>
            <a:off x="3278400"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1" name="Google Shape;591;p65"/>
          <p:cNvSpPr txBox="1"/>
          <p:nvPr>
            <p:ph idx="4" type="subTitle"/>
          </p:nvPr>
        </p:nvSpPr>
        <p:spPr>
          <a:xfrm>
            <a:off x="6164526"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2" name="Google Shape;592;p65"/>
          <p:cNvSpPr txBox="1"/>
          <p:nvPr>
            <p:ph idx="5" type="subTitle"/>
          </p:nvPr>
        </p:nvSpPr>
        <p:spPr>
          <a:xfrm>
            <a:off x="392275" y="360146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3" name="Google Shape;593;p65"/>
          <p:cNvSpPr txBox="1"/>
          <p:nvPr>
            <p:ph idx="6" type="subTitle"/>
          </p:nvPr>
        </p:nvSpPr>
        <p:spPr>
          <a:xfrm>
            <a:off x="3278400"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4" name="Google Shape;594;p65"/>
          <p:cNvSpPr txBox="1"/>
          <p:nvPr>
            <p:ph idx="7" type="subTitle"/>
          </p:nvPr>
        </p:nvSpPr>
        <p:spPr>
          <a:xfrm>
            <a:off x="6164526"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pic>
        <p:nvPicPr>
          <p:cNvPr id="595" name="Google Shape;595;p65"/>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Forest">
  <p:cSld name="CUSTOM_86_1">
    <p:bg>
      <p:bgPr>
        <a:solidFill>
          <a:srgbClr val="FFFFFF"/>
        </a:solidFill>
      </p:bgPr>
    </p:bg>
    <p:spTree>
      <p:nvGrpSpPr>
        <p:cNvPr id="596" name="Shape 596"/>
        <p:cNvGrpSpPr/>
        <p:nvPr/>
      </p:nvGrpSpPr>
      <p:grpSpPr>
        <a:xfrm>
          <a:off x="0" y="0"/>
          <a:ext cx="0" cy="0"/>
          <a:chOff x="0" y="0"/>
          <a:chExt cx="0" cy="0"/>
        </a:xfrm>
      </p:grpSpPr>
      <p:sp>
        <p:nvSpPr>
          <p:cNvPr id="597" name="Google Shape;597;p66"/>
          <p:cNvSpPr/>
          <p:nvPr/>
        </p:nvSpPr>
        <p:spPr>
          <a:xfrm>
            <a:off x="266700" y="1876443"/>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98" name="Google Shape;598;p66"/>
          <p:cNvSpPr txBox="1"/>
          <p:nvPr>
            <p:ph idx="1" type="subTitle"/>
          </p:nvPr>
        </p:nvSpPr>
        <p:spPr>
          <a:xfrm>
            <a:off x="392275" y="2095650"/>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9" name="Google Shape;599;p66"/>
          <p:cNvSpPr/>
          <p:nvPr/>
        </p:nvSpPr>
        <p:spPr>
          <a:xfrm>
            <a:off x="3174893" y="1876437"/>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0" name="Google Shape;600;p66"/>
          <p:cNvSpPr/>
          <p:nvPr/>
        </p:nvSpPr>
        <p:spPr>
          <a:xfrm>
            <a:off x="6083099" y="1876425"/>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1" name="Google Shape;601;p66"/>
          <p:cNvSpPr/>
          <p:nvPr/>
        </p:nvSpPr>
        <p:spPr>
          <a:xfrm>
            <a:off x="263175" y="3388305"/>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2" name="Google Shape;602;p66"/>
          <p:cNvSpPr/>
          <p:nvPr/>
        </p:nvSpPr>
        <p:spPr>
          <a:xfrm>
            <a:off x="3171368" y="3388299"/>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3" name="Google Shape;603;p66"/>
          <p:cNvSpPr/>
          <p:nvPr/>
        </p:nvSpPr>
        <p:spPr>
          <a:xfrm>
            <a:off x="6079574" y="3388288"/>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4" name="Google Shape;604;p66"/>
          <p:cNvSpPr txBox="1"/>
          <p:nvPr>
            <p:ph idx="2"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605" name="Google Shape;605;p66"/>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06" name="Google Shape;606;p66"/>
          <p:cNvSpPr txBox="1"/>
          <p:nvPr>
            <p:ph idx="3" type="subTitle"/>
          </p:nvPr>
        </p:nvSpPr>
        <p:spPr>
          <a:xfrm>
            <a:off x="3278400"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607" name="Google Shape;607;p66"/>
          <p:cNvSpPr txBox="1"/>
          <p:nvPr>
            <p:ph idx="4" type="subTitle"/>
          </p:nvPr>
        </p:nvSpPr>
        <p:spPr>
          <a:xfrm>
            <a:off x="6164526"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608" name="Google Shape;608;p66"/>
          <p:cNvSpPr txBox="1"/>
          <p:nvPr>
            <p:ph idx="5" type="subTitle"/>
          </p:nvPr>
        </p:nvSpPr>
        <p:spPr>
          <a:xfrm>
            <a:off x="392275" y="360146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609" name="Google Shape;609;p66"/>
          <p:cNvSpPr txBox="1"/>
          <p:nvPr>
            <p:ph idx="6" type="subTitle"/>
          </p:nvPr>
        </p:nvSpPr>
        <p:spPr>
          <a:xfrm>
            <a:off x="3278400"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610" name="Google Shape;610;p66"/>
          <p:cNvSpPr txBox="1"/>
          <p:nvPr>
            <p:ph idx="7" type="subTitle"/>
          </p:nvPr>
        </p:nvSpPr>
        <p:spPr>
          <a:xfrm>
            <a:off x="6164526"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pic>
        <p:nvPicPr>
          <p:cNvPr id="611" name="Google Shape;611;p66"/>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p:cSld name="CUSTOM_87">
    <p:bg>
      <p:bgPr>
        <a:solidFill>
          <a:srgbClr val="FFFFFF"/>
        </a:solidFill>
      </p:bgPr>
    </p:bg>
    <p:spTree>
      <p:nvGrpSpPr>
        <p:cNvPr id="612" name="Shape 612"/>
        <p:cNvGrpSpPr/>
        <p:nvPr/>
      </p:nvGrpSpPr>
      <p:grpSpPr>
        <a:xfrm>
          <a:off x="0" y="0"/>
          <a:ext cx="0" cy="0"/>
          <a:chOff x="0" y="0"/>
          <a:chExt cx="0" cy="0"/>
        </a:xfrm>
      </p:grpSpPr>
      <p:sp>
        <p:nvSpPr>
          <p:cNvPr id="613" name="Google Shape;613;p67"/>
          <p:cNvSpPr/>
          <p:nvPr/>
        </p:nvSpPr>
        <p:spPr>
          <a:xfrm>
            <a:off x="266700" y="1876450"/>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14" name="Google Shape;614;p67"/>
          <p:cNvSpPr/>
          <p:nvPr/>
        </p:nvSpPr>
        <p:spPr>
          <a:xfrm>
            <a:off x="2437475" y="1876450"/>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15" name="Google Shape;615;p67"/>
          <p:cNvSpPr/>
          <p:nvPr/>
        </p:nvSpPr>
        <p:spPr>
          <a:xfrm>
            <a:off x="4615775" y="1876475"/>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16" name="Google Shape;616;p67"/>
          <p:cNvSpPr/>
          <p:nvPr/>
        </p:nvSpPr>
        <p:spPr>
          <a:xfrm>
            <a:off x="6794125" y="1876475"/>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17" name="Google Shape;617;p67"/>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18" name="Google Shape;618;p67"/>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19" name="Google Shape;619;p67"/>
          <p:cNvSpPr txBox="1"/>
          <p:nvPr>
            <p:ph idx="2" type="subTitle"/>
          </p:nvPr>
        </p:nvSpPr>
        <p:spPr>
          <a:xfrm>
            <a:off x="4266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20" name="Google Shape;620;p67"/>
          <p:cNvSpPr txBox="1"/>
          <p:nvPr>
            <p:ph idx="3" type="subTitle"/>
          </p:nvPr>
        </p:nvSpPr>
        <p:spPr>
          <a:xfrm>
            <a:off x="25973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21" name="Google Shape;621;p67"/>
          <p:cNvSpPr txBox="1"/>
          <p:nvPr>
            <p:ph idx="4" type="subTitle"/>
          </p:nvPr>
        </p:nvSpPr>
        <p:spPr>
          <a:xfrm>
            <a:off x="47757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22" name="Google Shape;622;p67"/>
          <p:cNvSpPr txBox="1"/>
          <p:nvPr>
            <p:ph idx="5" type="subTitle"/>
          </p:nvPr>
        </p:nvSpPr>
        <p:spPr>
          <a:xfrm>
            <a:off x="69539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23" name="Google Shape;623;p67"/>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Lavender">
  <p:cSld name="CUSTOM_87_1">
    <p:bg>
      <p:bgPr>
        <a:solidFill>
          <a:srgbClr val="FFFFFF"/>
        </a:solidFill>
      </p:bgPr>
    </p:bg>
    <p:spTree>
      <p:nvGrpSpPr>
        <p:cNvPr id="624" name="Shape 624"/>
        <p:cNvGrpSpPr/>
        <p:nvPr/>
      </p:nvGrpSpPr>
      <p:grpSpPr>
        <a:xfrm>
          <a:off x="0" y="0"/>
          <a:ext cx="0" cy="0"/>
          <a:chOff x="0" y="0"/>
          <a:chExt cx="0" cy="0"/>
        </a:xfrm>
      </p:grpSpPr>
      <p:sp>
        <p:nvSpPr>
          <p:cNvPr id="625" name="Google Shape;625;p68"/>
          <p:cNvSpPr/>
          <p:nvPr/>
        </p:nvSpPr>
        <p:spPr>
          <a:xfrm>
            <a:off x="266700" y="1876450"/>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26" name="Google Shape;626;p68"/>
          <p:cNvSpPr/>
          <p:nvPr/>
        </p:nvSpPr>
        <p:spPr>
          <a:xfrm>
            <a:off x="2437475" y="1876450"/>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27" name="Google Shape;627;p68"/>
          <p:cNvSpPr/>
          <p:nvPr/>
        </p:nvSpPr>
        <p:spPr>
          <a:xfrm>
            <a:off x="4615775" y="1876475"/>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28" name="Google Shape;628;p68"/>
          <p:cNvSpPr/>
          <p:nvPr/>
        </p:nvSpPr>
        <p:spPr>
          <a:xfrm>
            <a:off x="6794125" y="1876475"/>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29" name="Google Shape;629;p68"/>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30" name="Google Shape;630;p68"/>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31" name="Google Shape;631;p68"/>
          <p:cNvSpPr txBox="1"/>
          <p:nvPr>
            <p:ph idx="2" type="subTitle"/>
          </p:nvPr>
        </p:nvSpPr>
        <p:spPr>
          <a:xfrm>
            <a:off x="4266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32" name="Google Shape;632;p68"/>
          <p:cNvSpPr txBox="1"/>
          <p:nvPr>
            <p:ph idx="3" type="subTitle"/>
          </p:nvPr>
        </p:nvSpPr>
        <p:spPr>
          <a:xfrm>
            <a:off x="25973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33" name="Google Shape;633;p68"/>
          <p:cNvSpPr txBox="1"/>
          <p:nvPr>
            <p:ph idx="4" type="subTitle"/>
          </p:nvPr>
        </p:nvSpPr>
        <p:spPr>
          <a:xfrm>
            <a:off x="47757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34" name="Google Shape;634;p68"/>
          <p:cNvSpPr txBox="1"/>
          <p:nvPr>
            <p:ph idx="5" type="subTitle"/>
          </p:nvPr>
        </p:nvSpPr>
        <p:spPr>
          <a:xfrm>
            <a:off x="69539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35" name="Google Shape;635;p68"/>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Marigold">
  <p:cSld name="CUSTOM_87_2">
    <p:bg>
      <p:bgPr>
        <a:solidFill>
          <a:srgbClr val="FFFFFF"/>
        </a:solidFill>
      </p:bgPr>
    </p:bg>
    <p:spTree>
      <p:nvGrpSpPr>
        <p:cNvPr id="636" name="Shape 636"/>
        <p:cNvGrpSpPr/>
        <p:nvPr/>
      </p:nvGrpSpPr>
      <p:grpSpPr>
        <a:xfrm>
          <a:off x="0" y="0"/>
          <a:ext cx="0" cy="0"/>
          <a:chOff x="0" y="0"/>
          <a:chExt cx="0" cy="0"/>
        </a:xfrm>
      </p:grpSpPr>
      <p:sp>
        <p:nvSpPr>
          <p:cNvPr id="637" name="Google Shape;637;p69"/>
          <p:cNvSpPr/>
          <p:nvPr/>
        </p:nvSpPr>
        <p:spPr>
          <a:xfrm>
            <a:off x="266700" y="1876450"/>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38" name="Google Shape;638;p69"/>
          <p:cNvSpPr/>
          <p:nvPr/>
        </p:nvSpPr>
        <p:spPr>
          <a:xfrm>
            <a:off x="2437475" y="1876450"/>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39" name="Google Shape;639;p69"/>
          <p:cNvSpPr/>
          <p:nvPr/>
        </p:nvSpPr>
        <p:spPr>
          <a:xfrm>
            <a:off x="4615775" y="1876475"/>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40" name="Google Shape;640;p69"/>
          <p:cNvSpPr/>
          <p:nvPr/>
        </p:nvSpPr>
        <p:spPr>
          <a:xfrm>
            <a:off x="6794125" y="1876475"/>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41" name="Google Shape;641;p69"/>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42" name="Google Shape;642;p69"/>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43" name="Google Shape;643;p69"/>
          <p:cNvSpPr txBox="1"/>
          <p:nvPr>
            <p:ph idx="2" type="subTitle"/>
          </p:nvPr>
        </p:nvSpPr>
        <p:spPr>
          <a:xfrm>
            <a:off x="4266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44" name="Google Shape;644;p69"/>
          <p:cNvSpPr txBox="1"/>
          <p:nvPr>
            <p:ph idx="3" type="subTitle"/>
          </p:nvPr>
        </p:nvSpPr>
        <p:spPr>
          <a:xfrm>
            <a:off x="25973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45" name="Google Shape;645;p69"/>
          <p:cNvSpPr txBox="1"/>
          <p:nvPr>
            <p:ph idx="4" type="subTitle"/>
          </p:nvPr>
        </p:nvSpPr>
        <p:spPr>
          <a:xfrm>
            <a:off x="47757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46" name="Google Shape;646;p69"/>
          <p:cNvSpPr txBox="1"/>
          <p:nvPr>
            <p:ph idx="5" type="subTitle"/>
          </p:nvPr>
        </p:nvSpPr>
        <p:spPr>
          <a:xfrm>
            <a:off x="69539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47" name="Google Shape;647;p69"/>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Forest">
  <p:cSld name="CUSTOM_87_3">
    <p:bg>
      <p:bgPr>
        <a:solidFill>
          <a:srgbClr val="FFFFFF"/>
        </a:solidFill>
      </p:bgPr>
    </p:bg>
    <p:spTree>
      <p:nvGrpSpPr>
        <p:cNvPr id="648" name="Shape 648"/>
        <p:cNvGrpSpPr/>
        <p:nvPr/>
      </p:nvGrpSpPr>
      <p:grpSpPr>
        <a:xfrm>
          <a:off x="0" y="0"/>
          <a:ext cx="0" cy="0"/>
          <a:chOff x="0" y="0"/>
          <a:chExt cx="0" cy="0"/>
        </a:xfrm>
      </p:grpSpPr>
      <p:sp>
        <p:nvSpPr>
          <p:cNvPr id="649" name="Google Shape;649;p70"/>
          <p:cNvSpPr/>
          <p:nvPr/>
        </p:nvSpPr>
        <p:spPr>
          <a:xfrm>
            <a:off x="266700" y="1876450"/>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50" name="Google Shape;650;p70"/>
          <p:cNvSpPr/>
          <p:nvPr/>
        </p:nvSpPr>
        <p:spPr>
          <a:xfrm>
            <a:off x="2437475" y="1876450"/>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51" name="Google Shape;651;p70"/>
          <p:cNvSpPr/>
          <p:nvPr/>
        </p:nvSpPr>
        <p:spPr>
          <a:xfrm>
            <a:off x="4615775" y="1876475"/>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52" name="Google Shape;652;p70"/>
          <p:cNvSpPr/>
          <p:nvPr/>
        </p:nvSpPr>
        <p:spPr>
          <a:xfrm>
            <a:off x="6794125" y="1876475"/>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53" name="Google Shape;653;p70"/>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54" name="Google Shape;654;p70"/>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55" name="Google Shape;655;p70"/>
          <p:cNvSpPr txBox="1"/>
          <p:nvPr>
            <p:ph idx="2" type="subTitle"/>
          </p:nvPr>
        </p:nvSpPr>
        <p:spPr>
          <a:xfrm>
            <a:off x="4266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56" name="Google Shape;656;p70"/>
          <p:cNvSpPr txBox="1"/>
          <p:nvPr>
            <p:ph idx="3" type="subTitle"/>
          </p:nvPr>
        </p:nvSpPr>
        <p:spPr>
          <a:xfrm>
            <a:off x="25973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57" name="Google Shape;657;p70"/>
          <p:cNvSpPr txBox="1"/>
          <p:nvPr>
            <p:ph idx="4" type="subTitle"/>
          </p:nvPr>
        </p:nvSpPr>
        <p:spPr>
          <a:xfrm>
            <a:off x="47757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58" name="Google Shape;658;p70"/>
          <p:cNvSpPr txBox="1"/>
          <p:nvPr>
            <p:ph idx="5" type="subTitle"/>
          </p:nvPr>
        </p:nvSpPr>
        <p:spPr>
          <a:xfrm>
            <a:off x="69539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59" name="Google Shape;659;p70"/>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Crimson">
  <p:cSld name="CUSTOM_3_1">
    <p:bg>
      <p:bgPr>
        <a:blipFill>
          <a:blip r:embed="rId2">
            <a:alphaModFix/>
          </a:blip>
          <a:stretch>
            <a:fillRect/>
          </a:stretch>
        </a:blipFill>
      </p:bgPr>
    </p:bg>
    <p:spTree>
      <p:nvGrpSpPr>
        <p:cNvPr id="57" name="Shape 57"/>
        <p:cNvGrpSpPr/>
        <p:nvPr/>
      </p:nvGrpSpPr>
      <p:grpSpPr>
        <a:xfrm>
          <a:off x="0" y="0"/>
          <a:ext cx="0" cy="0"/>
          <a:chOff x="0" y="0"/>
          <a:chExt cx="0" cy="0"/>
        </a:xfrm>
      </p:grpSpPr>
      <p:pic>
        <p:nvPicPr>
          <p:cNvPr id="58" name="Google Shape;58;p8" title="Personio Wordmark_Black.png"/>
          <p:cNvPicPr preferRelativeResize="0"/>
          <p:nvPr/>
        </p:nvPicPr>
        <p:blipFill>
          <a:blip r:embed="rId3">
            <a:alphaModFix/>
          </a:blip>
          <a:stretch>
            <a:fillRect/>
          </a:stretch>
        </p:blipFill>
        <p:spPr>
          <a:xfrm>
            <a:off x="7906310" y="4685705"/>
            <a:ext cx="964976" cy="182725"/>
          </a:xfrm>
          <a:prstGeom prst="rect">
            <a:avLst/>
          </a:prstGeom>
          <a:noFill/>
          <a:ln>
            <a:noFill/>
          </a:ln>
        </p:spPr>
      </p:pic>
      <p:sp>
        <p:nvSpPr>
          <p:cNvPr id="59" name="Google Shape;59;p8"/>
          <p:cNvSpPr txBox="1"/>
          <p:nvPr>
            <p:ph type="title"/>
          </p:nvPr>
        </p:nvSpPr>
        <p:spPr>
          <a:xfrm>
            <a:off x="253825" y="2427997"/>
            <a:ext cx="8369100" cy="15270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rgbClr val="320F3D"/>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p8"/>
          <p:cNvSpPr/>
          <p:nvPr>
            <p:ph idx="2" type="pic"/>
          </p:nvPr>
        </p:nvSpPr>
        <p:spPr>
          <a:xfrm>
            <a:off x="253818" y="304735"/>
            <a:ext cx="267600" cy="267600"/>
          </a:xfrm>
          <a:prstGeom prst="ellipse">
            <a:avLst/>
          </a:prstGeom>
          <a:noFill/>
          <a:ln>
            <a:noFill/>
          </a:ln>
        </p:spPr>
      </p:sp>
      <p:sp>
        <p:nvSpPr>
          <p:cNvPr id="61" name="Google Shape;61;p8"/>
          <p:cNvSpPr/>
          <p:nvPr>
            <p:ph idx="3" type="pic"/>
          </p:nvPr>
        </p:nvSpPr>
        <p:spPr>
          <a:xfrm>
            <a:off x="450593" y="307385"/>
            <a:ext cx="267600" cy="267600"/>
          </a:xfrm>
          <a:prstGeom prst="ellipse">
            <a:avLst/>
          </a:prstGeom>
          <a:noFill/>
          <a:ln>
            <a:noFill/>
          </a:ln>
        </p:spPr>
      </p:sp>
      <p:sp>
        <p:nvSpPr>
          <p:cNvPr id="62" name="Google Shape;62;p8"/>
          <p:cNvSpPr/>
          <p:nvPr>
            <p:ph idx="4" type="pic"/>
          </p:nvPr>
        </p:nvSpPr>
        <p:spPr>
          <a:xfrm>
            <a:off x="645693" y="307385"/>
            <a:ext cx="267600" cy="267600"/>
          </a:xfrm>
          <a:prstGeom prst="ellipse">
            <a:avLst/>
          </a:prstGeom>
          <a:noFill/>
          <a:ln>
            <a:noFill/>
          </a:ln>
        </p:spPr>
      </p:sp>
      <p:sp>
        <p:nvSpPr>
          <p:cNvPr id="63" name="Google Shape;63;p8"/>
          <p:cNvSpPr txBox="1"/>
          <p:nvPr>
            <p:ph idx="1"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8"/>
          <p:cNvSpPr txBox="1"/>
          <p:nvPr>
            <p:ph idx="5" type="subTitle"/>
          </p:nvPr>
        </p:nvSpPr>
        <p:spPr>
          <a:xfrm>
            <a:off x="253829" y="3954993"/>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p:cSld name="CUSTOM_88">
    <p:bg>
      <p:bgPr>
        <a:solidFill>
          <a:srgbClr val="FFFFFF"/>
        </a:solidFill>
      </p:bgPr>
    </p:bg>
    <p:spTree>
      <p:nvGrpSpPr>
        <p:cNvPr id="660" name="Shape 660"/>
        <p:cNvGrpSpPr/>
        <p:nvPr/>
      </p:nvGrpSpPr>
      <p:grpSpPr>
        <a:xfrm>
          <a:off x="0" y="0"/>
          <a:ext cx="0" cy="0"/>
          <a:chOff x="0" y="0"/>
          <a:chExt cx="0" cy="0"/>
        </a:xfrm>
      </p:grpSpPr>
      <p:sp>
        <p:nvSpPr>
          <p:cNvPr id="661" name="Google Shape;661;p71"/>
          <p:cNvSpPr/>
          <p:nvPr/>
        </p:nvSpPr>
        <p:spPr>
          <a:xfrm>
            <a:off x="266700" y="1876450"/>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2" name="Google Shape;662;p71"/>
          <p:cNvSpPr txBox="1"/>
          <p:nvPr>
            <p:ph idx="1" type="subTitle"/>
          </p:nvPr>
        </p:nvSpPr>
        <p:spPr>
          <a:xfrm>
            <a:off x="44715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63" name="Google Shape;663;p71"/>
          <p:cNvSpPr/>
          <p:nvPr/>
        </p:nvSpPr>
        <p:spPr>
          <a:xfrm>
            <a:off x="2007713"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4" name="Google Shape;664;p71"/>
          <p:cNvSpPr/>
          <p:nvPr/>
        </p:nvSpPr>
        <p:spPr>
          <a:xfrm>
            <a:off x="3748788"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5" name="Google Shape;665;p71"/>
          <p:cNvSpPr/>
          <p:nvPr/>
        </p:nvSpPr>
        <p:spPr>
          <a:xfrm>
            <a:off x="5493513"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6" name="Google Shape;666;p71"/>
          <p:cNvSpPr/>
          <p:nvPr/>
        </p:nvSpPr>
        <p:spPr>
          <a:xfrm>
            <a:off x="7238238"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7" name="Google Shape;667;p71"/>
          <p:cNvSpPr txBox="1"/>
          <p:nvPr>
            <p:ph idx="2" type="subTitle"/>
          </p:nvPr>
        </p:nvSpPr>
        <p:spPr>
          <a:xfrm>
            <a:off x="179775" y="847325"/>
            <a:ext cx="7921200" cy="968100"/>
          </a:xfrm>
          <a:prstGeom prst="rect">
            <a:avLst/>
          </a:prstGeom>
          <a:noFill/>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68" name="Google Shape;668;p71"/>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69" name="Google Shape;669;p71"/>
          <p:cNvSpPr txBox="1"/>
          <p:nvPr>
            <p:ph idx="3" type="subTitle"/>
          </p:nvPr>
        </p:nvSpPr>
        <p:spPr>
          <a:xfrm>
            <a:off x="218820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70" name="Google Shape;670;p71"/>
          <p:cNvSpPr txBox="1"/>
          <p:nvPr>
            <p:ph idx="4" type="subTitle"/>
          </p:nvPr>
        </p:nvSpPr>
        <p:spPr>
          <a:xfrm>
            <a:off x="39329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71" name="Google Shape;671;p71"/>
          <p:cNvSpPr txBox="1"/>
          <p:nvPr>
            <p:ph idx="5" type="subTitle"/>
          </p:nvPr>
        </p:nvSpPr>
        <p:spPr>
          <a:xfrm>
            <a:off x="567396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72" name="Google Shape;672;p71"/>
          <p:cNvSpPr txBox="1"/>
          <p:nvPr>
            <p:ph idx="6" type="subTitle"/>
          </p:nvPr>
        </p:nvSpPr>
        <p:spPr>
          <a:xfrm>
            <a:off x="74150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73" name="Google Shape;673;p71"/>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Lavender">
  <p:cSld name="CUSTOM_88_1">
    <p:bg>
      <p:bgPr>
        <a:solidFill>
          <a:srgbClr val="FFFFFF"/>
        </a:solidFill>
      </p:bgPr>
    </p:bg>
    <p:spTree>
      <p:nvGrpSpPr>
        <p:cNvPr id="674" name="Shape 674"/>
        <p:cNvGrpSpPr/>
        <p:nvPr/>
      </p:nvGrpSpPr>
      <p:grpSpPr>
        <a:xfrm>
          <a:off x="0" y="0"/>
          <a:ext cx="0" cy="0"/>
          <a:chOff x="0" y="0"/>
          <a:chExt cx="0" cy="0"/>
        </a:xfrm>
      </p:grpSpPr>
      <p:sp>
        <p:nvSpPr>
          <p:cNvPr id="675" name="Google Shape;675;p72"/>
          <p:cNvSpPr/>
          <p:nvPr/>
        </p:nvSpPr>
        <p:spPr>
          <a:xfrm>
            <a:off x="266700" y="1876450"/>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76" name="Google Shape;676;p72"/>
          <p:cNvSpPr txBox="1"/>
          <p:nvPr>
            <p:ph idx="1" type="subTitle"/>
          </p:nvPr>
        </p:nvSpPr>
        <p:spPr>
          <a:xfrm>
            <a:off x="44715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77" name="Google Shape;677;p72"/>
          <p:cNvSpPr/>
          <p:nvPr/>
        </p:nvSpPr>
        <p:spPr>
          <a:xfrm>
            <a:off x="2007713"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78" name="Google Shape;678;p72"/>
          <p:cNvSpPr/>
          <p:nvPr/>
        </p:nvSpPr>
        <p:spPr>
          <a:xfrm>
            <a:off x="3748788"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79" name="Google Shape;679;p72"/>
          <p:cNvSpPr/>
          <p:nvPr/>
        </p:nvSpPr>
        <p:spPr>
          <a:xfrm>
            <a:off x="5493513"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80" name="Google Shape;680;p72"/>
          <p:cNvSpPr/>
          <p:nvPr/>
        </p:nvSpPr>
        <p:spPr>
          <a:xfrm>
            <a:off x="7238238"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81" name="Google Shape;681;p72"/>
          <p:cNvSpPr txBox="1"/>
          <p:nvPr>
            <p:ph idx="2" type="subTitle"/>
          </p:nvPr>
        </p:nvSpPr>
        <p:spPr>
          <a:xfrm>
            <a:off x="179775" y="847325"/>
            <a:ext cx="7921200" cy="968100"/>
          </a:xfrm>
          <a:prstGeom prst="rect">
            <a:avLst/>
          </a:prstGeom>
          <a:noFill/>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82" name="Google Shape;682;p72"/>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83" name="Google Shape;683;p72"/>
          <p:cNvSpPr txBox="1"/>
          <p:nvPr>
            <p:ph idx="3" type="subTitle"/>
          </p:nvPr>
        </p:nvSpPr>
        <p:spPr>
          <a:xfrm>
            <a:off x="218820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84" name="Google Shape;684;p72"/>
          <p:cNvSpPr txBox="1"/>
          <p:nvPr>
            <p:ph idx="4" type="subTitle"/>
          </p:nvPr>
        </p:nvSpPr>
        <p:spPr>
          <a:xfrm>
            <a:off x="39329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85" name="Google Shape;685;p72"/>
          <p:cNvSpPr txBox="1"/>
          <p:nvPr>
            <p:ph idx="5" type="subTitle"/>
          </p:nvPr>
        </p:nvSpPr>
        <p:spPr>
          <a:xfrm>
            <a:off x="567396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86" name="Google Shape;686;p72"/>
          <p:cNvSpPr txBox="1"/>
          <p:nvPr>
            <p:ph idx="6" type="subTitle"/>
          </p:nvPr>
        </p:nvSpPr>
        <p:spPr>
          <a:xfrm>
            <a:off x="74150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87" name="Google Shape;687;p72"/>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Marigold">
  <p:cSld name="CUSTOM_88_2">
    <p:bg>
      <p:bgPr>
        <a:solidFill>
          <a:srgbClr val="FFFFFF"/>
        </a:solidFill>
      </p:bgPr>
    </p:bg>
    <p:spTree>
      <p:nvGrpSpPr>
        <p:cNvPr id="688" name="Shape 688"/>
        <p:cNvGrpSpPr/>
        <p:nvPr/>
      </p:nvGrpSpPr>
      <p:grpSpPr>
        <a:xfrm>
          <a:off x="0" y="0"/>
          <a:ext cx="0" cy="0"/>
          <a:chOff x="0" y="0"/>
          <a:chExt cx="0" cy="0"/>
        </a:xfrm>
      </p:grpSpPr>
      <p:sp>
        <p:nvSpPr>
          <p:cNvPr id="689" name="Google Shape;689;p73"/>
          <p:cNvSpPr/>
          <p:nvPr/>
        </p:nvSpPr>
        <p:spPr>
          <a:xfrm>
            <a:off x="266700" y="1876450"/>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0" name="Google Shape;690;p73"/>
          <p:cNvSpPr txBox="1"/>
          <p:nvPr>
            <p:ph idx="1" type="subTitle"/>
          </p:nvPr>
        </p:nvSpPr>
        <p:spPr>
          <a:xfrm>
            <a:off x="44715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91" name="Google Shape;691;p73"/>
          <p:cNvSpPr/>
          <p:nvPr/>
        </p:nvSpPr>
        <p:spPr>
          <a:xfrm>
            <a:off x="2007713"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2" name="Google Shape;692;p73"/>
          <p:cNvSpPr/>
          <p:nvPr/>
        </p:nvSpPr>
        <p:spPr>
          <a:xfrm>
            <a:off x="3748788"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3" name="Google Shape;693;p73"/>
          <p:cNvSpPr/>
          <p:nvPr/>
        </p:nvSpPr>
        <p:spPr>
          <a:xfrm>
            <a:off x="5493513"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4" name="Google Shape;694;p73"/>
          <p:cNvSpPr/>
          <p:nvPr/>
        </p:nvSpPr>
        <p:spPr>
          <a:xfrm>
            <a:off x="7238238"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5" name="Google Shape;695;p73"/>
          <p:cNvSpPr txBox="1"/>
          <p:nvPr>
            <p:ph idx="2" type="subTitle"/>
          </p:nvPr>
        </p:nvSpPr>
        <p:spPr>
          <a:xfrm>
            <a:off x="179775" y="847325"/>
            <a:ext cx="7921200" cy="968100"/>
          </a:xfrm>
          <a:prstGeom prst="rect">
            <a:avLst/>
          </a:prstGeom>
          <a:noFill/>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96" name="Google Shape;696;p73"/>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97" name="Google Shape;697;p73"/>
          <p:cNvSpPr txBox="1"/>
          <p:nvPr>
            <p:ph idx="3" type="subTitle"/>
          </p:nvPr>
        </p:nvSpPr>
        <p:spPr>
          <a:xfrm>
            <a:off x="218820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98" name="Google Shape;698;p73"/>
          <p:cNvSpPr txBox="1"/>
          <p:nvPr>
            <p:ph idx="4" type="subTitle"/>
          </p:nvPr>
        </p:nvSpPr>
        <p:spPr>
          <a:xfrm>
            <a:off x="39329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99" name="Google Shape;699;p73"/>
          <p:cNvSpPr txBox="1"/>
          <p:nvPr>
            <p:ph idx="5" type="subTitle"/>
          </p:nvPr>
        </p:nvSpPr>
        <p:spPr>
          <a:xfrm>
            <a:off x="567396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00" name="Google Shape;700;p73"/>
          <p:cNvSpPr txBox="1"/>
          <p:nvPr>
            <p:ph idx="6" type="subTitle"/>
          </p:nvPr>
        </p:nvSpPr>
        <p:spPr>
          <a:xfrm>
            <a:off x="74150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701" name="Google Shape;701;p73"/>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Forest">
  <p:cSld name="CUSTOM_88_3">
    <p:bg>
      <p:bgPr>
        <a:solidFill>
          <a:srgbClr val="FFFFFF"/>
        </a:solidFill>
      </p:bgPr>
    </p:bg>
    <p:spTree>
      <p:nvGrpSpPr>
        <p:cNvPr id="702" name="Shape 702"/>
        <p:cNvGrpSpPr/>
        <p:nvPr/>
      </p:nvGrpSpPr>
      <p:grpSpPr>
        <a:xfrm>
          <a:off x="0" y="0"/>
          <a:ext cx="0" cy="0"/>
          <a:chOff x="0" y="0"/>
          <a:chExt cx="0" cy="0"/>
        </a:xfrm>
      </p:grpSpPr>
      <p:sp>
        <p:nvSpPr>
          <p:cNvPr id="703" name="Google Shape;703;p74"/>
          <p:cNvSpPr/>
          <p:nvPr/>
        </p:nvSpPr>
        <p:spPr>
          <a:xfrm>
            <a:off x="266700" y="1876450"/>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4" name="Google Shape;704;p74"/>
          <p:cNvSpPr txBox="1"/>
          <p:nvPr>
            <p:ph idx="1" type="subTitle"/>
          </p:nvPr>
        </p:nvSpPr>
        <p:spPr>
          <a:xfrm>
            <a:off x="44715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05" name="Google Shape;705;p74"/>
          <p:cNvSpPr/>
          <p:nvPr/>
        </p:nvSpPr>
        <p:spPr>
          <a:xfrm>
            <a:off x="2007713"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6" name="Google Shape;706;p74"/>
          <p:cNvSpPr/>
          <p:nvPr/>
        </p:nvSpPr>
        <p:spPr>
          <a:xfrm>
            <a:off x="3748788"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7" name="Google Shape;707;p74"/>
          <p:cNvSpPr/>
          <p:nvPr/>
        </p:nvSpPr>
        <p:spPr>
          <a:xfrm>
            <a:off x="5493513"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8" name="Google Shape;708;p74"/>
          <p:cNvSpPr/>
          <p:nvPr/>
        </p:nvSpPr>
        <p:spPr>
          <a:xfrm>
            <a:off x="7238238"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9" name="Google Shape;709;p74"/>
          <p:cNvSpPr txBox="1"/>
          <p:nvPr>
            <p:ph idx="2" type="subTitle"/>
          </p:nvPr>
        </p:nvSpPr>
        <p:spPr>
          <a:xfrm>
            <a:off x="179775" y="847325"/>
            <a:ext cx="7921200" cy="968100"/>
          </a:xfrm>
          <a:prstGeom prst="rect">
            <a:avLst/>
          </a:prstGeom>
          <a:noFill/>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710" name="Google Shape;710;p74"/>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711" name="Google Shape;711;p74"/>
          <p:cNvSpPr txBox="1"/>
          <p:nvPr>
            <p:ph idx="3" type="subTitle"/>
          </p:nvPr>
        </p:nvSpPr>
        <p:spPr>
          <a:xfrm>
            <a:off x="218820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12" name="Google Shape;712;p74"/>
          <p:cNvSpPr txBox="1"/>
          <p:nvPr>
            <p:ph idx="4" type="subTitle"/>
          </p:nvPr>
        </p:nvSpPr>
        <p:spPr>
          <a:xfrm>
            <a:off x="39329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13" name="Google Shape;713;p74"/>
          <p:cNvSpPr txBox="1"/>
          <p:nvPr>
            <p:ph idx="5" type="subTitle"/>
          </p:nvPr>
        </p:nvSpPr>
        <p:spPr>
          <a:xfrm>
            <a:off x="567396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14" name="Google Shape;714;p74"/>
          <p:cNvSpPr txBox="1"/>
          <p:nvPr>
            <p:ph idx="6" type="subTitle"/>
          </p:nvPr>
        </p:nvSpPr>
        <p:spPr>
          <a:xfrm>
            <a:off x="74150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715" name="Google Shape;715;p74"/>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p:cSld name="CUSTOM_21">
    <p:bg>
      <p:bgPr>
        <a:solidFill>
          <a:schemeClr val="dk1"/>
        </a:solidFill>
      </p:bgPr>
    </p:bg>
    <p:spTree>
      <p:nvGrpSpPr>
        <p:cNvPr id="716" name="Shape 716"/>
        <p:cNvGrpSpPr/>
        <p:nvPr/>
      </p:nvGrpSpPr>
      <p:grpSpPr>
        <a:xfrm>
          <a:off x="0" y="0"/>
          <a:ext cx="0" cy="0"/>
          <a:chOff x="0" y="0"/>
          <a:chExt cx="0" cy="0"/>
        </a:xfrm>
      </p:grpSpPr>
      <p:pic>
        <p:nvPicPr>
          <p:cNvPr id="717" name="Google Shape;717;p75"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718" name="Google Shape;718;p75"/>
          <p:cNvSpPr/>
          <p:nvPr/>
        </p:nvSpPr>
        <p:spPr>
          <a:xfrm>
            <a:off x="266700"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19" name="Google Shape;719;p75"/>
          <p:cNvSpPr/>
          <p:nvPr/>
        </p:nvSpPr>
        <p:spPr>
          <a:xfrm>
            <a:off x="3171173"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20" name="Google Shape;720;p75"/>
          <p:cNvSpPr/>
          <p:nvPr/>
        </p:nvSpPr>
        <p:spPr>
          <a:xfrm>
            <a:off x="6075646"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21" name="Google Shape;721;p75"/>
          <p:cNvSpPr txBox="1"/>
          <p:nvPr>
            <p:ph type="title"/>
          </p:nvPr>
        </p:nvSpPr>
        <p:spPr>
          <a:xfrm>
            <a:off x="341350"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2" name="Google Shape;722;p75"/>
          <p:cNvSpPr txBox="1"/>
          <p:nvPr>
            <p:ph idx="2" type="title"/>
          </p:nvPr>
        </p:nvSpPr>
        <p:spPr>
          <a:xfrm>
            <a:off x="360875"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3" name="Google Shape;723;p75"/>
          <p:cNvSpPr txBox="1"/>
          <p:nvPr>
            <p:ph idx="3" type="title"/>
          </p:nvPr>
        </p:nvSpPr>
        <p:spPr>
          <a:xfrm>
            <a:off x="365275"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4" name="Google Shape;724;p75"/>
          <p:cNvSpPr txBox="1"/>
          <p:nvPr>
            <p:ph idx="4" type="title"/>
          </p:nvPr>
        </p:nvSpPr>
        <p:spPr>
          <a:xfrm>
            <a:off x="193425" y="411300"/>
            <a:ext cx="6881700" cy="870000"/>
          </a:xfrm>
          <a:prstGeom prst="rect">
            <a:avLst/>
          </a:prstGeom>
        </p:spPr>
        <p:txBody>
          <a:bodyPr anchorCtr="0" anchor="t" bIns="91425" lIns="91425" spcFirstLastPara="1" rIns="91425" wrap="square" tIns="91425">
            <a:noAutofit/>
          </a:bodyPr>
          <a:lstStyle>
            <a:lvl1pPr indent="0" lvl="0" marL="0" marR="0" algn="l">
              <a:lnSpc>
                <a:spcPct val="87133"/>
              </a:lnSpc>
              <a:spcBef>
                <a:spcPts val="0"/>
              </a:spcBef>
              <a:spcAft>
                <a:spcPts val="0"/>
              </a:spcAft>
              <a:buClr>
                <a:srgbClr val="000000"/>
              </a:buClr>
              <a:buSzPts val="3000"/>
              <a:buFont typeface="Arial"/>
              <a:buNone/>
              <a:defRPr sz="2800">
                <a:solidFill>
                  <a:schemeClr val="accent2"/>
                </a:solidFill>
                <a:latin typeface="Inter Tight SemiBold"/>
                <a:ea typeface="Inter Tight SemiBold"/>
                <a:cs typeface="Inter Tight SemiBold"/>
                <a:sym typeface="Inter Tight SemiBold"/>
              </a:defRPr>
            </a:lvl1pPr>
            <a:lvl2pPr lvl="1" algn="ctr">
              <a:spcBef>
                <a:spcPts val="0"/>
              </a:spcBef>
              <a:spcAft>
                <a:spcPts val="0"/>
              </a:spcAft>
              <a:buClr>
                <a:schemeClr val="accent2"/>
              </a:buClr>
              <a:buSzPts val="2800"/>
              <a:buNone/>
              <a:defRPr>
                <a:solidFill>
                  <a:schemeClr val="accent2"/>
                </a:solidFill>
              </a:defRPr>
            </a:lvl2pPr>
            <a:lvl3pPr lvl="2" algn="ctr">
              <a:spcBef>
                <a:spcPts val="0"/>
              </a:spcBef>
              <a:spcAft>
                <a:spcPts val="0"/>
              </a:spcAft>
              <a:buClr>
                <a:schemeClr val="accent2"/>
              </a:buClr>
              <a:buSzPts val="2800"/>
              <a:buNone/>
              <a:defRPr>
                <a:solidFill>
                  <a:schemeClr val="accent2"/>
                </a:solidFill>
              </a:defRPr>
            </a:lvl3pPr>
            <a:lvl4pPr lvl="3" algn="ctr">
              <a:spcBef>
                <a:spcPts val="0"/>
              </a:spcBef>
              <a:spcAft>
                <a:spcPts val="0"/>
              </a:spcAft>
              <a:buClr>
                <a:schemeClr val="accent2"/>
              </a:buClr>
              <a:buSzPts val="2800"/>
              <a:buNone/>
              <a:defRPr>
                <a:solidFill>
                  <a:schemeClr val="accent2"/>
                </a:solidFill>
              </a:defRPr>
            </a:lvl4pPr>
            <a:lvl5pPr lvl="4" algn="ctr">
              <a:spcBef>
                <a:spcPts val="0"/>
              </a:spcBef>
              <a:spcAft>
                <a:spcPts val="0"/>
              </a:spcAft>
              <a:buClr>
                <a:schemeClr val="accent2"/>
              </a:buClr>
              <a:buSzPts val="2800"/>
              <a:buNone/>
              <a:defRPr>
                <a:solidFill>
                  <a:schemeClr val="accent2"/>
                </a:solidFill>
              </a:defRPr>
            </a:lvl5pPr>
            <a:lvl6pPr lvl="5" algn="ctr">
              <a:spcBef>
                <a:spcPts val="0"/>
              </a:spcBef>
              <a:spcAft>
                <a:spcPts val="0"/>
              </a:spcAft>
              <a:buClr>
                <a:schemeClr val="accent2"/>
              </a:buClr>
              <a:buSzPts val="2800"/>
              <a:buNone/>
              <a:defRPr>
                <a:solidFill>
                  <a:schemeClr val="accent2"/>
                </a:solidFill>
              </a:defRPr>
            </a:lvl6pPr>
            <a:lvl7pPr lvl="6" algn="ctr">
              <a:spcBef>
                <a:spcPts val="0"/>
              </a:spcBef>
              <a:spcAft>
                <a:spcPts val="0"/>
              </a:spcAft>
              <a:buClr>
                <a:schemeClr val="accent2"/>
              </a:buClr>
              <a:buSzPts val="2800"/>
              <a:buNone/>
              <a:defRPr>
                <a:solidFill>
                  <a:schemeClr val="accent2"/>
                </a:solidFill>
              </a:defRPr>
            </a:lvl7pPr>
            <a:lvl8pPr lvl="7" algn="ctr">
              <a:spcBef>
                <a:spcPts val="0"/>
              </a:spcBef>
              <a:spcAft>
                <a:spcPts val="0"/>
              </a:spcAft>
              <a:buClr>
                <a:schemeClr val="accent2"/>
              </a:buClr>
              <a:buSzPts val="2800"/>
              <a:buNone/>
              <a:defRPr>
                <a:solidFill>
                  <a:schemeClr val="accent2"/>
                </a:solidFill>
              </a:defRPr>
            </a:lvl8pPr>
            <a:lvl9pPr lvl="8" algn="ctr">
              <a:spcBef>
                <a:spcPts val="0"/>
              </a:spcBef>
              <a:spcAft>
                <a:spcPts val="0"/>
              </a:spcAft>
              <a:buClr>
                <a:schemeClr val="accent2"/>
              </a:buClr>
              <a:buSzPts val="2800"/>
              <a:buNone/>
              <a:defRPr>
                <a:solidFill>
                  <a:schemeClr val="accent2"/>
                </a:solidFill>
              </a:defRPr>
            </a:lvl9pPr>
          </a:lstStyle>
          <a:p/>
        </p:txBody>
      </p:sp>
      <p:sp>
        <p:nvSpPr>
          <p:cNvPr id="725" name="Google Shape;725;p75"/>
          <p:cNvSpPr txBox="1"/>
          <p:nvPr>
            <p:ph idx="5" type="title"/>
          </p:nvPr>
        </p:nvSpPr>
        <p:spPr>
          <a:xfrm>
            <a:off x="3257313"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6" name="Google Shape;726;p75"/>
          <p:cNvSpPr txBox="1"/>
          <p:nvPr>
            <p:ph idx="6" type="title"/>
          </p:nvPr>
        </p:nvSpPr>
        <p:spPr>
          <a:xfrm>
            <a:off x="3276838"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7" name="Google Shape;727;p75"/>
          <p:cNvSpPr txBox="1"/>
          <p:nvPr>
            <p:ph idx="7" type="title"/>
          </p:nvPr>
        </p:nvSpPr>
        <p:spPr>
          <a:xfrm>
            <a:off x="3281238"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8" name="Google Shape;728;p75"/>
          <p:cNvSpPr txBox="1"/>
          <p:nvPr>
            <p:ph idx="8" type="title"/>
          </p:nvPr>
        </p:nvSpPr>
        <p:spPr>
          <a:xfrm>
            <a:off x="6173275"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9" name="Google Shape;729;p75"/>
          <p:cNvSpPr txBox="1"/>
          <p:nvPr>
            <p:ph idx="9" type="title"/>
          </p:nvPr>
        </p:nvSpPr>
        <p:spPr>
          <a:xfrm>
            <a:off x="6192800"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30" name="Google Shape;730;p75"/>
          <p:cNvSpPr txBox="1"/>
          <p:nvPr>
            <p:ph idx="13" type="title"/>
          </p:nvPr>
        </p:nvSpPr>
        <p:spPr>
          <a:xfrm>
            <a:off x="6197200"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Alt">
  <p:cSld name="CUSTOM_21_1">
    <p:bg>
      <p:bgPr>
        <a:solidFill>
          <a:srgbClr val="FFFFFF"/>
        </a:solidFill>
      </p:bgPr>
    </p:bg>
    <p:spTree>
      <p:nvGrpSpPr>
        <p:cNvPr id="731" name="Shape 731"/>
        <p:cNvGrpSpPr/>
        <p:nvPr/>
      </p:nvGrpSpPr>
      <p:grpSpPr>
        <a:xfrm>
          <a:off x="0" y="0"/>
          <a:ext cx="0" cy="0"/>
          <a:chOff x="0" y="0"/>
          <a:chExt cx="0" cy="0"/>
        </a:xfrm>
      </p:grpSpPr>
      <p:sp>
        <p:nvSpPr>
          <p:cNvPr id="732" name="Google Shape;732;p76"/>
          <p:cNvSpPr/>
          <p:nvPr/>
        </p:nvSpPr>
        <p:spPr>
          <a:xfrm>
            <a:off x="266700"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33" name="Google Shape;733;p76"/>
          <p:cNvSpPr/>
          <p:nvPr/>
        </p:nvSpPr>
        <p:spPr>
          <a:xfrm>
            <a:off x="3171173"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34" name="Google Shape;734;p76"/>
          <p:cNvSpPr/>
          <p:nvPr/>
        </p:nvSpPr>
        <p:spPr>
          <a:xfrm>
            <a:off x="6075646"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35" name="Google Shape;735;p76"/>
          <p:cNvSpPr txBox="1"/>
          <p:nvPr>
            <p:ph type="title"/>
          </p:nvPr>
        </p:nvSpPr>
        <p:spPr>
          <a:xfrm>
            <a:off x="341350"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6" name="Google Shape;736;p76"/>
          <p:cNvSpPr txBox="1"/>
          <p:nvPr>
            <p:ph idx="2" type="title"/>
          </p:nvPr>
        </p:nvSpPr>
        <p:spPr>
          <a:xfrm>
            <a:off x="360875"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7" name="Google Shape;737;p76"/>
          <p:cNvSpPr txBox="1"/>
          <p:nvPr>
            <p:ph idx="3" type="title"/>
          </p:nvPr>
        </p:nvSpPr>
        <p:spPr>
          <a:xfrm>
            <a:off x="365275"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8" name="Google Shape;738;p76"/>
          <p:cNvSpPr txBox="1"/>
          <p:nvPr>
            <p:ph idx="4" type="title"/>
          </p:nvPr>
        </p:nvSpPr>
        <p:spPr>
          <a:xfrm>
            <a:off x="193425" y="411300"/>
            <a:ext cx="6881700" cy="870000"/>
          </a:xfrm>
          <a:prstGeom prst="rect">
            <a:avLst/>
          </a:prstGeom>
        </p:spPr>
        <p:txBody>
          <a:bodyPr anchorCtr="0" anchor="t" bIns="91425" lIns="91425" spcFirstLastPara="1" rIns="91425" wrap="square" tIns="91425">
            <a:noAutofit/>
          </a:bodyPr>
          <a:lstStyle>
            <a:lvl1pPr indent="0" lvl="0" marL="0" marR="0" algn="l">
              <a:lnSpc>
                <a:spcPct val="87133"/>
              </a:lnSpc>
              <a:spcBef>
                <a:spcPts val="0"/>
              </a:spcBef>
              <a:spcAft>
                <a:spcPts val="0"/>
              </a:spcAft>
              <a:buClr>
                <a:srgbClr val="000000"/>
              </a:buClr>
              <a:buSzPts val="3000"/>
              <a:buFont typeface="Arial"/>
              <a:buNone/>
              <a:defRPr sz="2800">
                <a:solidFill>
                  <a:schemeClr val="dk1"/>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739" name="Google Shape;739;p76"/>
          <p:cNvSpPr txBox="1"/>
          <p:nvPr>
            <p:ph idx="5" type="title"/>
          </p:nvPr>
        </p:nvSpPr>
        <p:spPr>
          <a:xfrm>
            <a:off x="3257313"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0" name="Google Shape;740;p76"/>
          <p:cNvSpPr txBox="1"/>
          <p:nvPr>
            <p:ph idx="6" type="title"/>
          </p:nvPr>
        </p:nvSpPr>
        <p:spPr>
          <a:xfrm>
            <a:off x="3276838"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1" name="Google Shape;741;p76"/>
          <p:cNvSpPr txBox="1"/>
          <p:nvPr>
            <p:ph idx="7" type="title"/>
          </p:nvPr>
        </p:nvSpPr>
        <p:spPr>
          <a:xfrm>
            <a:off x="3281238"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2" name="Google Shape;742;p76"/>
          <p:cNvSpPr txBox="1"/>
          <p:nvPr>
            <p:ph idx="8" type="title"/>
          </p:nvPr>
        </p:nvSpPr>
        <p:spPr>
          <a:xfrm>
            <a:off x="6173275"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3" name="Google Shape;743;p76"/>
          <p:cNvSpPr txBox="1"/>
          <p:nvPr>
            <p:ph idx="9" type="title"/>
          </p:nvPr>
        </p:nvSpPr>
        <p:spPr>
          <a:xfrm>
            <a:off x="6192800"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4" name="Google Shape;744;p76"/>
          <p:cNvSpPr txBox="1"/>
          <p:nvPr>
            <p:ph idx="13" type="title"/>
          </p:nvPr>
        </p:nvSpPr>
        <p:spPr>
          <a:xfrm>
            <a:off x="6197200"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745" name="Google Shape;745;p76"/>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Marigold">
  <p:cSld name="CUSTOM_21_1_1">
    <p:bg>
      <p:bgPr>
        <a:solidFill>
          <a:srgbClr val="FFFFFF"/>
        </a:solidFill>
      </p:bgPr>
    </p:bg>
    <p:spTree>
      <p:nvGrpSpPr>
        <p:cNvPr id="746" name="Shape 746"/>
        <p:cNvGrpSpPr/>
        <p:nvPr/>
      </p:nvGrpSpPr>
      <p:grpSpPr>
        <a:xfrm>
          <a:off x="0" y="0"/>
          <a:ext cx="0" cy="0"/>
          <a:chOff x="0" y="0"/>
          <a:chExt cx="0" cy="0"/>
        </a:xfrm>
      </p:grpSpPr>
      <p:sp>
        <p:nvSpPr>
          <p:cNvPr id="747" name="Google Shape;747;p77"/>
          <p:cNvSpPr/>
          <p:nvPr/>
        </p:nvSpPr>
        <p:spPr>
          <a:xfrm>
            <a:off x="266700"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48" name="Google Shape;748;p77"/>
          <p:cNvSpPr/>
          <p:nvPr/>
        </p:nvSpPr>
        <p:spPr>
          <a:xfrm>
            <a:off x="3171173"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49" name="Google Shape;749;p77"/>
          <p:cNvSpPr/>
          <p:nvPr/>
        </p:nvSpPr>
        <p:spPr>
          <a:xfrm>
            <a:off x="6075646"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50" name="Google Shape;750;p77"/>
          <p:cNvSpPr txBox="1"/>
          <p:nvPr>
            <p:ph type="title"/>
          </p:nvPr>
        </p:nvSpPr>
        <p:spPr>
          <a:xfrm>
            <a:off x="341350"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1" name="Google Shape;751;p77"/>
          <p:cNvSpPr txBox="1"/>
          <p:nvPr>
            <p:ph idx="2" type="title"/>
          </p:nvPr>
        </p:nvSpPr>
        <p:spPr>
          <a:xfrm>
            <a:off x="360875"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2" name="Google Shape;752;p77"/>
          <p:cNvSpPr txBox="1"/>
          <p:nvPr>
            <p:ph idx="3" type="title"/>
          </p:nvPr>
        </p:nvSpPr>
        <p:spPr>
          <a:xfrm>
            <a:off x="365275"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3" name="Google Shape;753;p77"/>
          <p:cNvSpPr txBox="1"/>
          <p:nvPr>
            <p:ph idx="4" type="title"/>
          </p:nvPr>
        </p:nvSpPr>
        <p:spPr>
          <a:xfrm>
            <a:off x="193425" y="411300"/>
            <a:ext cx="6881700" cy="870000"/>
          </a:xfrm>
          <a:prstGeom prst="rect">
            <a:avLst/>
          </a:prstGeom>
        </p:spPr>
        <p:txBody>
          <a:bodyPr anchorCtr="0" anchor="t" bIns="91425" lIns="91425" spcFirstLastPara="1" rIns="91425" wrap="square" tIns="91425">
            <a:noAutofit/>
          </a:bodyPr>
          <a:lstStyle>
            <a:lvl1pPr indent="0" lvl="0" marL="0" marR="0" algn="l">
              <a:lnSpc>
                <a:spcPct val="87133"/>
              </a:lnSpc>
              <a:spcBef>
                <a:spcPts val="0"/>
              </a:spcBef>
              <a:spcAft>
                <a:spcPts val="0"/>
              </a:spcAft>
              <a:buClr>
                <a:srgbClr val="000000"/>
              </a:buClr>
              <a:buSzPts val="3000"/>
              <a:buFont typeface="Arial"/>
              <a:buNone/>
              <a:defRPr sz="2800">
                <a:solidFill>
                  <a:srgbClr val="09282A"/>
                </a:solidFill>
                <a:latin typeface="Inter Tight SemiBold"/>
                <a:ea typeface="Inter Tight SemiBold"/>
                <a:cs typeface="Inter Tight SemiBold"/>
                <a:sym typeface="Inter Tight SemiBold"/>
              </a:defRPr>
            </a:lvl1pPr>
            <a:lvl2pPr lvl="1" algn="ctr">
              <a:spcBef>
                <a:spcPts val="0"/>
              </a:spcBef>
              <a:spcAft>
                <a:spcPts val="0"/>
              </a:spcAft>
              <a:buClr>
                <a:srgbClr val="09282A"/>
              </a:buClr>
              <a:buSzPts val="2800"/>
              <a:buNone/>
              <a:defRPr>
                <a:solidFill>
                  <a:srgbClr val="09282A"/>
                </a:solidFill>
              </a:defRPr>
            </a:lvl2pPr>
            <a:lvl3pPr lvl="2" algn="ctr">
              <a:spcBef>
                <a:spcPts val="0"/>
              </a:spcBef>
              <a:spcAft>
                <a:spcPts val="0"/>
              </a:spcAft>
              <a:buClr>
                <a:srgbClr val="09282A"/>
              </a:buClr>
              <a:buSzPts val="2800"/>
              <a:buNone/>
              <a:defRPr>
                <a:solidFill>
                  <a:srgbClr val="09282A"/>
                </a:solidFill>
              </a:defRPr>
            </a:lvl3pPr>
            <a:lvl4pPr lvl="3" algn="ctr">
              <a:spcBef>
                <a:spcPts val="0"/>
              </a:spcBef>
              <a:spcAft>
                <a:spcPts val="0"/>
              </a:spcAft>
              <a:buClr>
                <a:srgbClr val="09282A"/>
              </a:buClr>
              <a:buSzPts val="2800"/>
              <a:buNone/>
              <a:defRPr>
                <a:solidFill>
                  <a:srgbClr val="09282A"/>
                </a:solidFill>
              </a:defRPr>
            </a:lvl4pPr>
            <a:lvl5pPr lvl="4" algn="ctr">
              <a:spcBef>
                <a:spcPts val="0"/>
              </a:spcBef>
              <a:spcAft>
                <a:spcPts val="0"/>
              </a:spcAft>
              <a:buClr>
                <a:srgbClr val="09282A"/>
              </a:buClr>
              <a:buSzPts val="2800"/>
              <a:buNone/>
              <a:defRPr>
                <a:solidFill>
                  <a:srgbClr val="09282A"/>
                </a:solidFill>
              </a:defRPr>
            </a:lvl5pPr>
            <a:lvl6pPr lvl="5" algn="ctr">
              <a:spcBef>
                <a:spcPts val="0"/>
              </a:spcBef>
              <a:spcAft>
                <a:spcPts val="0"/>
              </a:spcAft>
              <a:buClr>
                <a:srgbClr val="09282A"/>
              </a:buClr>
              <a:buSzPts val="2800"/>
              <a:buNone/>
              <a:defRPr>
                <a:solidFill>
                  <a:srgbClr val="09282A"/>
                </a:solidFill>
              </a:defRPr>
            </a:lvl6pPr>
            <a:lvl7pPr lvl="6" algn="ctr">
              <a:spcBef>
                <a:spcPts val="0"/>
              </a:spcBef>
              <a:spcAft>
                <a:spcPts val="0"/>
              </a:spcAft>
              <a:buClr>
                <a:srgbClr val="09282A"/>
              </a:buClr>
              <a:buSzPts val="2800"/>
              <a:buNone/>
              <a:defRPr>
                <a:solidFill>
                  <a:srgbClr val="09282A"/>
                </a:solidFill>
              </a:defRPr>
            </a:lvl7pPr>
            <a:lvl8pPr lvl="7" algn="ctr">
              <a:spcBef>
                <a:spcPts val="0"/>
              </a:spcBef>
              <a:spcAft>
                <a:spcPts val="0"/>
              </a:spcAft>
              <a:buClr>
                <a:srgbClr val="09282A"/>
              </a:buClr>
              <a:buSzPts val="2800"/>
              <a:buNone/>
              <a:defRPr>
                <a:solidFill>
                  <a:srgbClr val="09282A"/>
                </a:solidFill>
              </a:defRPr>
            </a:lvl8pPr>
            <a:lvl9pPr lvl="8" algn="ctr">
              <a:spcBef>
                <a:spcPts val="0"/>
              </a:spcBef>
              <a:spcAft>
                <a:spcPts val="0"/>
              </a:spcAft>
              <a:buClr>
                <a:srgbClr val="09282A"/>
              </a:buClr>
              <a:buSzPts val="2800"/>
              <a:buNone/>
              <a:defRPr>
                <a:solidFill>
                  <a:srgbClr val="09282A"/>
                </a:solidFill>
              </a:defRPr>
            </a:lvl9pPr>
          </a:lstStyle>
          <a:p/>
        </p:txBody>
      </p:sp>
      <p:sp>
        <p:nvSpPr>
          <p:cNvPr id="754" name="Google Shape;754;p77"/>
          <p:cNvSpPr txBox="1"/>
          <p:nvPr>
            <p:ph idx="5" type="title"/>
          </p:nvPr>
        </p:nvSpPr>
        <p:spPr>
          <a:xfrm>
            <a:off x="3257313"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5" name="Google Shape;755;p77"/>
          <p:cNvSpPr txBox="1"/>
          <p:nvPr>
            <p:ph idx="6" type="title"/>
          </p:nvPr>
        </p:nvSpPr>
        <p:spPr>
          <a:xfrm>
            <a:off x="3276838"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6" name="Google Shape;756;p77"/>
          <p:cNvSpPr txBox="1"/>
          <p:nvPr>
            <p:ph idx="7" type="title"/>
          </p:nvPr>
        </p:nvSpPr>
        <p:spPr>
          <a:xfrm>
            <a:off x="3281238"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7" name="Google Shape;757;p77"/>
          <p:cNvSpPr txBox="1"/>
          <p:nvPr>
            <p:ph idx="8" type="title"/>
          </p:nvPr>
        </p:nvSpPr>
        <p:spPr>
          <a:xfrm>
            <a:off x="6173275"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8" name="Google Shape;758;p77"/>
          <p:cNvSpPr txBox="1"/>
          <p:nvPr>
            <p:ph idx="9" type="title"/>
          </p:nvPr>
        </p:nvSpPr>
        <p:spPr>
          <a:xfrm>
            <a:off x="6192800"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9" name="Google Shape;759;p77"/>
          <p:cNvSpPr txBox="1"/>
          <p:nvPr>
            <p:ph idx="13" type="title"/>
          </p:nvPr>
        </p:nvSpPr>
        <p:spPr>
          <a:xfrm>
            <a:off x="6197200"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pic>
        <p:nvPicPr>
          <p:cNvPr id="760" name="Google Shape;760;p77"/>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22">
    <p:bg>
      <p:bgPr>
        <a:solidFill>
          <a:schemeClr val="dk1"/>
        </a:solidFill>
      </p:bgPr>
    </p:bg>
    <p:spTree>
      <p:nvGrpSpPr>
        <p:cNvPr id="761" name="Shape 761"/>
        <p:cNvGrpSpPr/>
        <p:nvPr/>
      </p:nvGrpSpPr>
      <p:grpSpPr>
        <a:xfrm>
          <a:off x="0" y="0"/>
          <a:ext cx="0" cy="0"/>
          <a:chOff x="0" y="0"/>
          <a:chExt cx="0" cy="0"/>
        </a:xfrm>
      </p:grpSpPr>
      <p:sp>
        <p:nvSpPr>
          <p:cNvPr id="762" name="Google Shape;762;p78"/>
          <p:cNvSpPr txBox="1"/>
          <p:nvPr>
            <p:ph type="title"/>
          </p:nvPr>
        </p:nvSpPr>
        <p:spPr>
          <a:xfrm>
            <a:off x="1098375" y="1412700"/>
            <a:ext cx="6997500" cy="2318100"/>
          </a:xfrm>
          <a:prstGeom prst="rect">
            <a:avLst/>
          </a:prstGeom>
        </p:spPr>
        <p:txBody>
          <a:bodyPr anchorCtr="0" anchor="ctr" bIns="91425" lIns="91425" spcFirstLastPara="1" rIns="91425" wrap="square" tIns="91425">
            <a:noAutofit/>
          </a:bodyPr>
          <a:lstStyle>
            <a:lvl1pPr indent="0" lvl="0" marL="0" marR="0" algn="ctr">
              <a:lnSpc>
                <a:spcPct val="87133"/>
              </a:lnSpc>
              <a:spcBef>
                <a:spcPts val="0"/>
              </a:spcBef>
              <a:spcAft>
                <a:spcPts val="0"/>
              </a:spcAft>
              <a:buClr>
                <a:srgbClr val="000000"/>
              </a:buClr>
              <a:buSzPts val="3000"/>
              <a:buFont typeface="Arial"/>
              <a:buNone/>
              <a:defRPr sz="6000">
                <a:solidFill>
                  <a:schemeClr val="lt1"/>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io Close">
  <p:cSld name="CUSTOM_23">
    <p:bg>
      <p:bgPr>
        <a:solidFill>
          <a:schemeClr val="dk1"/>
        </a:solidFill>
      </p:bgPr>
    </p:bg>
    <p:spTree>
      <p:nvGrpSpPr>
        <p:cNvPr id="763" name="Shape 763"/>
        <p:cNvGrpSpPr/>
        <p:nvPr/>
      </p:nvGrpSpPr>
      <p:grpSpPr>
        <a:xfrm>
          <a:off x="0" y="0"/>
          <a:ext cx="0" cy="0"/>
          <a:chOff x="0" y="0"/>
          <a:chExt cx="0" cy="0"/>
        </a:xfrm>
      </p:grpSpPr>
      <p:pic>
        <p:nvPicPr>
          <p:cNvPr id="764" name="Google Shape;764;p79"/>
          <p:cNvPicPr preferRelativeResize="0"/>
          <p:nvPr/>
        </p:nvPicPr>
        <p:blipFill>
          <a:blip r:embed="rId2">
            <a:alphaModFix/>
          </a:blip>
          <a:stretch>
            <a:fillRect/>
          </a:stretch>
        </p:blipFill>
        <p:spPr>
          <a:xfrm>
            <a:off x="2587375" y="2142999"/>
            <a:ext cx="3969251" cy="75169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p:cSld name="DEFAULT">
    <p:bg>
      <p:bgPr>
        <a:solidFill>
          <a:srgbClr val="FFFFFF"/>
        </a:solidFill>
      </p:bgPr>
    </p:bg>
    <p:spTree>
      <p:nvGrpSpPr>
        <p:cNvPr id="765" name="Shape 765"/>
        <p:cNvGrpSpPr/>
        <p:nvPr/>
      </p:nvGrpSpPr>
      <p:grpSpPr>
        <a:xfrm>
          <a:off x="0" y="0"/>
          <a:ext cx="0" cy="0"/>
          <a:chOff x="0" y="0"/>
          <a:chExt cx="0" cy="0"/>
        </a:xfrm>
      </p:grpSpPr>
      <p:pic>
        <p:nvPicPr>
          <p:cNvPr id="766" name="Google Shape;766;p80"/>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Autumn">
  <p:cSld name="CUSTOM_3_2">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9"/>
          <p:cNvSpPr txBox="1"/>
          <p:nvPr>
            <p:ph type="title"/>
          </p:nvPr>
        </p:nvSpPr>
        <p:spPr>
          <a:xfrm>
            <a:off x="253825" y="2427996"/>
            <a:ext cx="8369100" cy="15861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67" name="Google Shape;67;p9"/>
          <p:cNvSpPr/>
          <p:nvPr>
            <p:ph idx="2" type="pic"/>
          </p:nvPr>
        </p:nvSpPr>
        <p:spPr>
          <a:xfrm>
            <a:off x="253818" y="304735"/>
            <a:ext cx="267600" cy="267600"/>
          </a:xfrm>
          <a:prstGeom prst="ellipse">
            <a:avLst/>
          </a:prstGeom>
          <a:noFill/>
          <a:ln>
            <a:noFill/>
          </a:ln>
        </p:spPr>
      </p:sp>
      <p:sp>
        <p:nvSpPr>
          <p:cNvPr id="68" name="Google Shape;68;p9"/>
          <p:cNvSpPr/>
          <p:nvPr>
            <p:ph idx="3" type="pic"/>
          </p:nvPr>
        </p:nvSpPr>
        <p:spPr>
          <a:xfrm>
            <a:off x="450593" y="307385"/>
            <a:ext cx="267600" cy="267600"/>
          </a:xfrm>
          <a:prstGeom prst="ellipse">
            <a:avLst/>
          </a:prstGeom>
          <a:noFill/>
          <a:ln>
            <a:noFill/>
          </a:ln>
        </p:spPr>
      </p:sp>
      <p:sp>
        <p:nvSpPr>
          <p:cNvPr id="69" name="Google Shape;69;p9"/>
          <p:cNvSpPr/>
          <p:nvPr>
            <p:ph idx="4" type="pic"/>
          </p:nvPr>
        </p:nvSpPr>
        <p:spPr>
          <a:xfrm>
            <a:off x="645693" y="307385"/>
            <a:ext cx="267600" cy="267600"/>
          </a:xfrm>
          <a:prstGeom prst="ellipse">
            <a:avLst/>
          </a:prstGeom>
          <a:noFill/>
          <a:ln>
            <a:noFill/>
          </a:ln>
        </p:spPr>
      </p:sp>
      <p:sp>
        <p:nvSpPr>
          <p:cNvPr id="70" name="Google Shape;70;p9"/>
          <p:cNvSpPr txBox="1"/>
          <p:nvPr>
            <p:ph idx="1"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rgbClr val="09282A"/>
                </a:solidFill>
                <a:latin typeface="Inter Medium"/>
                <a:ea typeface="Inter Medium"/>
                <a:cs typeface="Inter Medium"/>
                <a:sym typeface="Inter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pic>
        <p:nvPicPr>
          <p:cNvPr id="71" name="Google Shape;71;p9" title="Vector.png"/>
          <p:cNvPicPr preferRelativeResize="0"/>
          <p:nvPr/>
        </p:nvPicPr>
        <p:blipFill>
          <a:blip r:embed="rId3">
            <a:alphaModFix/>
          </a:blip>
          <a:stretch>
            <a:fillRect/>
          </a:stretch>
        </p:blipFill>
        <p:spPr>
          <a:xfrm>
            <a:off x="7905379" y="4682618"/>
            <a:ext cx="972701" cy="185950"/>
          </a:xfrm>
          <a:prstGeom prst="rect">
            <a:avLst/>
          </a:prstGeom>
          <a:noFill/>
          <a:ln>
            <a:noFill/>
          </a:ln>
        </p:spPr>
      </p:pic>
      <p:sp>
        <p:nvSpPr>
          <p:cNvPr id="72" name="Google Shape;72;p9"/>
          <p:cNvSpPr txBox="1"/>
          <p:nvPr>
            <p:ph idx="5" type="subTitle"/>
          </p:nvPr>
        </p:nvSpPr>
        <p:spPr>
          <a:xfrm>
            <a:off x="253829" y="395961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7" name="Shape 767"/>
        <p:cNvGrpSpPr/>
        <p:nvPr/>
      </p:nvGrpSpPr>
      <p:grpSpPr>
        <a:xfrm>
          <a:off x="0" y="0"/>
          <a:ext cx="0" cy="0"/>
          <a:chOff x="0" y="0"/>
          <a:chExt cx="0" cy="0"/>
        </a:xfrm>
      </p:grpSpPr>
      <p:sp>
        <p:nvSpPr>
          <p:cNvPr id="768" name="Google Shape;768;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ark">
  <p:cSld name="CUSTOM_4">
    <p:bg>
      <p:bgPr>
        <a:solidFill>
          <a:schemeClr val="dk1"/>
        </a:solidFill>
      </p:bgPr>
    </p:bg>
    <p:spTree>
      <p:nvGrpSpPr>
        <p:cNvPr id="73" name="Shape 73"/>
        <p:cNvGrpSpPr/>
        <p:nvPr/>
      </p:nvGrpSpPr>
      <p:grpSpPr>
        <a:xfrm>
          <a:off x="0" y="0"/>
          <a:ext cx="0" cy="0"/>
          <a:chOff x="0" y="0"/>
          <a:chExt cx="0" cy="0"/>
        </a:xfrm>
      </p:grpSpPr>
      <p:sp>
        <p:nvSpPr>
          <p:cNvPr id="74" name="Google Shape;74;p10"/>
          <p:cNvSpPr txBox="1"/>
          <p:nvPr>
            <p:ph idx="1" type="subTitle"/>
          </p:nvPr>
        </p:nvSpPr>
        <p:spPr>
          <a:xfrm>
            <a:off x="161634" y="3935497"/>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lt1"/>
                </a:solidFill>
                <a:latin typeface="Inter Tight Medium"/>
                <a:ea typeface="Inter Tight Medium"/>
                <a:cs typeface="Inter Tight Medium"/>
                <a:sym typeface="Inter Tight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75" name="Google Shape;75;p10"/>
          <p:cNvSpPr/>
          <p:nvPr>
            <p:ph idx="2" type="pic"/>
          </p:nvPr>
        </p:nvSpPr>
        <p:spPr>
          <a:xfrm>
            <a:off x="249877" y="301351"/>
            <a:ext cx="267600" cy="267600"/>
          </a:xfrm>
          <a:prstGeom prst="ellipse">
            <a:avLst/>
          </a:prstGeom>
          <a:noFill/>
          <a:ln>
            <a:noFill/>
          </a:ln>
        </p:spPr>
      </p:sp>
      <p:sp>
        <p:nvSpPr>
          <p:cNvPr id="76" name="Google Shape;76;p10"/>
          <p:cNvSpPr/>
          <p:nvPr>
            <p:ph idx="3" type="pic"/>
          </p:nvPr>
        </p:nvSpPr>
        <p:spPr>
          <a:xfrm>
            <a:off x="446652" y="304001"/>
            <a:ext cx="267600" cy="267600"/>
          </a:xfrm>
          <a:prstGeom prst="ellipse">
            <a:avLst/>
          </a:prstGeom>
          <a:noFill/>
          <a:ln>
            <a:noFill/>
          </a:ln>
        </p:spPr>
      </p:sp>
      <p:sp>
        <p:nvSpPr>
          <p:cNvPr id="77" name="Google Shape;77;p10"/>
          <p:cNvSpPr/>
          <p:nvPr>
            <p:ph idx="4" type="pic"/>
          </p:nvPr>
        </p:nvSpPr>
        <p:spPr>
          <a:xfrm>
            <a:off x="641752" y="304001"/>
            <a:ext cx="267600" cy="267600"/>
          </a:xfrm>
          <a:prstGeom prst="ellipse">
            <a:avLst/>
          </a:prstGeom>
          <a:noFill/>
          <a:ln>
            <a:noFill/>
          </a:ln>
        </p:spPr>
      </p:sp>
      <p:sp>
        <p:nvSpPr>
          <p:cNvPr id="78" name="Google Shape;78;p10"/>
          <p:cNvSpPr txBox="1"/>
          <p:nvPr>
            <p:ph idx="5" type="subTitle"/>
          </p:nvPr>
        </p:nvSpPr>
        <p:spPr>
          <a:xfrm>
            <a:off x="1016466" y="264716"/>
            <a:ext cx="2789700" cy="343500"/>
          </a:xfrm>
          <a:prstGeom prst="rect">
            <a:avLst/>
          </a:prstGeom>
        </p:spPr>
        <p:txBody>
          <a:bodyPr anchorCtr="0" anchor="b" bIns="91425" lIns="91425" spcFirstLastPara="1" rIns="91425" wrap="square" tIns="91425">
            <a:noAutofit/>
          </a:bodyPr>
          <a:lstStyle>
            <a:lvl1pPr indent="0" lvl="0" marL="0" marR="0" algn="l">
              <a:lnSpc>
                <a:spcPct val="99166"/>
              </a:lnSpc>
              <a:spcBef>
                <a:spcPts val="0"/>
              </a:spcBef>
              <a:spcAft>
                <a:spcPts val="0"/>
              </a:spcAft>
              <a:buClr>
                <a:srgbClr val="000000"/>
              </a:buClr>
              <a:buSzPts val="900"/>
              <a:buFont typeface="Arial"/>
              <a:buNone/>
              <a:defRPr sz="900">
                <a:solidFill>
                  <a:schemeClr val="lt1"/>
                </a:solidFill>
                <a:latin typeface="Inter Medium"/>
                <a:ea typeface="Inter Medium"/>
                <a:cs typeface="Inter Medium"/>
                <a:sym typeface="Inter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79" name="Google Shape;79;p10"/>
          <p:cNvPicPr preferRelativeResize="0"/>
          <p:nvPr/>
        </p:nvPicPr>
        <p:blipFill rotWithShape="1">
          <a:blip r:embed="rId2">
            <a:alphaModFix/>
          </a:blip>
          <a:srcRect b="-11720" l="0" r="0" t="941"/>
          <a:stretch/>
        </p:blipFill>
        <p:spPr>
          <a:xfrm>
            <a:off x="7905750" y="4690872"/>
            <a:ext cx="971550" cy="207750"/>
          </a:xfrm>
          <a:prstGeom prst="rect">
            <a:avLst/>
          </a:prstGeom>
          <a:noFill/>
          <a:ln>
            <a:noFill/>
          </a:ln>
        </p:spPr>
      </p:pic>
      <p:sp>
        <p:nvSpPr>
          <p:cNvPr id="80" name="Google Shape;80;p10"/>
          <p:cNvSpPr txBox="1"/>
          <p:nvPr>
            <p:ph type="title"/>
          </p:nvPr>
        </p:nvSpPr>
        <p:spPr>
          <a:xfrm>
            <a:off x="190500" y="1656921"/>
            <a:ext cx="8369100" cy="16563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1pPr>
            <a:lvl2pPr lvl="1">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2pPr>
            <a:lvl3pPr lvl="2">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3pPr>
            <a:lvl4pPr lvl="3">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4pPr>
            <a:lvl5pPr lvl="4">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5pPr>
            <a:lvl6pPr lvl="5">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6pPr>
            <a:lvl7pPr lvl="6">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7pPr>
            <a:lvl8pPr lvl="7">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8pPr>
            <a:lvl9pPr lvl="8">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5"/>
              </a:buClr>
              <a:buSzPts val="1800"/>
              <a:buFont typeface="Inter Tight Medium"/>
              <a:buChar char="●"/>
              <a:defRPr sz="1800">
                <a:solidFill>
                  <a:schemeClr val="accent5"/>
                </a:solidFill>
                <a:latin typeface="Inter Tight Medium"/>
                <a:ea typeface="Inter Tight Medium"/>
                <a:cs typeface="Inter Tight Medium"/>
                <a:sym typeface="Inter Tight Medium"/>
              </a:defRPr>
            </a:lvl1pPr>
            <a:lvl2pPr indent="-317500" lvl="1" marL="9144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2pPr>
            <a:lvl3pPr indent="-317500" lvl="2" marL="13716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3pPr>
            <a:lvl4pPr indent="-317500" lvl="3" marL="18288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4pPr>
            <a:lvl5pPr indent="-317500" lvl="4" marL="22860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5pPr>
            <a:lvl6pPr indent="-317500" lvl="5" marL="27432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6pPr>
            <a:lvl7pPr indent="-317500" lvl="6" marL="32004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7pPr>
            <a:lvl8pPr indent="-317500" lvl="7" marL="36576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8pPr>
            <a:lvl9pPr indent="-317500" lvl="8" marL="41148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xml"/><Relationship Id="rId3" Type="http://schemas.openxmlformats.org/officeDocument/2006/relationships/image" Target="../media/image4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7.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6.xml"/><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p82" title="Background Textures.png"/>
          <p:cNvPicPr preferRelativeResize="0"/>
          <p:nvPr/>
        </p:nvPicPr>
        <p:blipFill rotWithShape="1">
          <a:blip r:embed="rId3">
            <a:alphaModFix/>
          </a:blip>
          <a:srcRect b="63113" l="0" r="0" t="0"/>
          <a:stretch/>
        </p:blipFill>
        <p:spPr>
          <a:xfrm>
            <a:off x="0" y="0"/>
            <a:ext cx="9144000" cy="5143501"/>
          </a:xfrm>
          <a:prstGeom prst="rect">
            <a:avLst/>
          </a:prstGeom>
          <a:noFill/>
          <a:ln>
            <a:noFill/>
          </a:ln>
        </p:spPr>
      </p:pic>
      <p:sp>
        <p:nvSpPr>
          <p:cNvPr id="775" name="Google Shape;775;p82"/>
          <p:cNvSpPr txBox="1"/>
          <p:nvPr/>
        </p:nvSpPr>
        <p:spPr>
          <a:xfrm>
            <a:off x="10139070" y="342900"/>
            <a:ext cx="8229600" cy="140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3200">
              <a:solidFill>
                <a:schemeClr val="dk1"/>
              </a:solidFill>
              <a:latin typeface="Calibri"/>
              <a:ea typeface="Calibri"/>
              <a:cs typeface="Calibri"/>
              <a:sym typeface="Calibri"/>
            </a:endParaRPr>
          </a:p>
          <a:p>
            <a:pPr indent="0" lvl="0" marL="0" rtl="0" algn="l">
              <a:spcBef>
                <a:spcPts val="0"/>
              </a:spcBef>
              <a:spcAft>
                <a:spcPts val="0"/>
              </a:spcAft>
              <a:buNone/>
            </a:pPr>
            <a:r>
              <a:t/>
            </a:r>
            <a:endParaRPr b="1"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100">
              <a:solidFill>
                <a:schemeClr val="dk1"/>
              </a:solidFill>
              <a:latin typeface="Calibri"/>
              <a:ea typeface="Calibri"/>
              <a:cs typeface="Calibri"/>
              <a:sym typeface="Calibri"/>
            </a:endParaRPr>
          </a:p>
        </p:txBody>
      </p:sp>
      <p:sp>
        <p:nvSpPr>
          <p:cNvPr id="776" name="Google Shape;776;p82"/>
          <p:cNvSpPr txBox="1"/>
          <p:nvPr/>
        </p:nvSpPr>
        <p:spPr>
          <a:xfrm>
            <a:off x="5565100" y="4501550"/>
            <a:ext cx="3382200" cy="338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600">
                <a:solidFill>
                  <a:schemeClr val="dk1"/>
                </a:solidFill>
                <a:latin typeface="Inter Tight Medium"/>
                <a:ea typeface="Inter Tight Medium"/>
                <a:cs typeface="Inter Tight Medium"/>
                <a:sym typeface="Inter Tight Medium"/>
              </a:rPr>
              <a:t>Die wichtigsten Statistiken </a:t>
            </a:r>
            <a:endParaRPr sz="1600">
              <a:solidFill>
                <a:schemeClr val="dk1"/>
              </a:solidFill>
              <a:latin typeface="Inter Tight Medium"/>
              <a:ea typeface="Inter Tight Medium"/>
              <a:cs typeface="Inter Tight Medium"/>
              <a:sym typeface="Inter Tight Medium"/>
            </a:endParaRPr>
          </a:p>
          <a:p>
            <a:pPr indent="0" lvl="0" marL="0" rtl="0" algn="r">
              <a:spcBef>
                <a:spcPts val="0"/>
              </a:spcBef>
              <a:spcAft>
                <a:spcPts val="0"/>
              </a:spcAft>
              <a:buNone/>
            </a:pPr>
            <a:r>
              <a:rPr lang="en-US" sz="1600">
                <a:solidFill>
                  <a:schemeClr val="dk1"/>
                </a:solidFill>
                <a:latin typeface="Inter Tight Medium"/>
                <a:ea typeface="Inter Tight Medium"/>
                <a:cs typeface="Inter Tight Medium"/>
                <a:sym typeface="Inter Tight Medium"/>
              </a:rPr>
              <a:t>im Überblick</a:t>
            </a:r>
            <a:endParaRPr sz="1600">
              <a:latin typeface="Inter Tight Medium"/>
              <a:ea typeface="Inter Tight Medium"/>
              <a:cs typeface="Inter Tight Medium"/>
              <a:sym typeface="Inter Tight Medium"/>
            </a:endParaRPr>
          </a:p>
        </p:txBody>
      </p:sp>
      <p:sp>
        <p:nvSpPr>
          <p:cNvPr id="777" name="Google Shape;777;p82"/>
          <p:cNvSpPr txBox="1"/>
          <p:nvPr/>
        </p:nvSpPr>
        <p:spPr>
          <a:xfrm>
            <a:off x="973650" y="1559725"/>
            <a:ext cx="7196700" cy="713100"/>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None/>
            </a:pPr>
            <a:r>
              <a:rPr lang="en-US" sz="4000">
                <a:solidFill>
                  <a:srgbClr val="FFF7EB"/>
                </a:solidFill>
                <a:latin typeface="Inter Tight SemiBold"/>
                <a:ea typeface="Inter Tight SemiBold"/>
                <a:cs typeface="Inter Tight SemiBold"/>
                <a:sym typeface="Inter Tight SemiBold"/>
              </a:rPr>
              <a:t>HR Insights Report 2025</a:t>
            </a:r>
            <a:endParaRPr sz="4000">
              <a:solidFill>
                <a:srgbClr val="FFF7EB"/>
              </a:solidFill>
              <a:latin typeface="Inter Tight SemiBold"/>
              <a:ea typeface="Inter Tight SemiBold"/>
              <a:cs typeface="Inter Tight SemiBold"/>
              <a:sym typeface="Inter Tight SemiBold"/>
            </a:endParaRPr>
          </a:p>
        </p:txBody>
      </p:sp>
      <p:sp>
        <p:nvSpPr>
          <p:cNvPr id="778" name="Google Shape;778;p82"/>
          <p:cNvSpPr txBox="1"/>
          <p:nvPr/>
        </p:nvSpPr>
        <p:spPr>
          <a:xfrm>
            <a:off x="387450" y="2162200"/>
            <a:ext cx="8369400" cy="1263600"/>
          </a:xfrm>
          <a:prstGeom prst="rect">
            <a:avLst/>
          </a:prstGeom>
          <a:noFill/>
          <a:ln>
            <a:noFill/>
          </a:ln>
        </p:spPr>
        <p:txBody>
          <a:bodyPr anchorCtr="0" anchor="t" bIns="91425" lIns="91425" spcFirstLastPara="1" rIns="91425" wrap="square" tIns="91425">
            <a:noAutofit/>
          </a:bodyPr>
          <a:lstStyle/>
          <a:p>
            <a:pPr indent="0" lvl="0" marL="0" rtl="0" algn="ctr">
              <a:lnSpc>
                <a:spcPct val="97142"/>
              </a:lnSpc>
              <a:spcBef>
                <a:spcPts val="0"/>
              </a:spcBef>
              <a:spcAft>
                <a:spcPts val="0"/>
              </a:spcAft>
              <a:buNone/>
            </a:pPr>
            <a:r>
              <a:rPr lang="en-US" sz="4000">
                <a:solidFill>
                  <a:schemeClr val="dk1"/>
                </a:solidFill>
                <a:latin typeface="Inter Tight SemiBold"/>
                <a:ea typeface="Inter Tight SemiBold"/>
                <a:cs typeface="Inter Tight SemiBold"/>
                <a:sym typeface="Inter Tight SemiBold"/>
              </a:rPr>
              <a:t>Agile Führung im HR: Drei Bereiche, die Ihr Unternehmen jetzt voranbringen</a:t>
            </a:r>
            <a:endParaRPr sz="4000">
              <a:solidFill>
                <a:schemeClr val="dk1"/>
              </a:solidFill>
              <a:latin typeface="Inter Tight SemiBold"/>
              <a:ea typeface="Inter Tight SemiBold"/>
              <a:cs typeface="Inter Tight SemiBold"/>
              <a:sym typeface="Inter Tight SemiBold"/>
            </a:endParaRPr>
          </a:p>
        </p:txBody>
      </p:sp>
      <p:sp>
        <p:nvSpPr>
          <p:cNvPr id="779" name="Google Shape;779;p82"/>
          <p:cNvSpPr txBox="1"/>
          <p:nvPr/>
        </p:nvSpPr>
        <p:spPr>
          <a:xfrm>
            <a:off x="107525" y="4332350"/>
            <a:ext cx="3000000" cy="6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Inter Tight Medium"/>
                <a:ea typeface="Inter Tight Medium"/>
                <a:cs typeface="Inter Tight Medium"/>
                <a:sym typeface="Inter Tight Medium"/>
              </a:rPr>
              <a:t>Präsentiert von:</a:t>
            </a:r>
            <a:endParaRPr sz="1600">
              <a:solidFill>
                <a:schemeClr val="dk1"/>
              </a:solidFill>
              <a:latin typeface="Inter Tight Medium"/>
              <a:ea typeface="Inter Tight Medium"/>
              <a:cs typeface="Inter Tight Medium"/>
              <a:sym typeface="Inter Tight Medium"/>
            </a:endParaRPr>
          </a:p>
          <a:p>
            <a:pPr indent="0" lvl="0" marL="0" rtl="0" algn="l">
              <a:spcBef>
                <a:spcPts val="0"/>
              </a:spcBef>
              <a:spcAft>
                <a:spcPts val="0"/>
              </a:spcAft>
              <a:buNone/>
            </a:pPr>
            <a:r>
              <a:rPr lang="en-US" sz="1600">
                <a:solidFill>
                  <a:schemeClr val="dk1"/>
                </a:solidFill>
                <a:latin typeface="Inter Tight Medium"/>
                <a:ea typeface="Inter Tight Medium"/>
                <a:cs typeface="Inter Tight Medium"/>
                <a:sym typeface="Inter Tight Medium"/>
              </a:rPr>
              <a:t>Datum:</a:t>
            </a:r>
            <a:endParaRPr sz="1600">
              <a:solidFill>
                <a:schemeClr val="dk1"/>
              </a:solidFill>
              <a:latin typeface="Inter Tight Medium"/>
              <a:ea typeface="Inter Tight Medium"/>
              <a:cs typeface="Inter Tight Medium"/>
              <a:sym typeface="Inter Tigh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982" name="Shape 982"/>
        <p:cNvGrpSpPr/>
        <p:nvPr/>
      </p:nvGrpSpPr>
      <p:grpSpPr>
        <a:xfrm>
          <a:off x="0" y="0"/>
          <a:ext cx="0" cy="0"/>
          <a:chOff x="0" y="0"/>
          <a:chExt cx="0" cy="0"/>
        </a:xfrm>
      </p:grpSpPr>
      <p:sp>
        <p:nvSpPr>
          <p:cNvPr id="983" name="Google Shape;983;p91"/>
          <p:cNvSpPr/>
          <p:nvPr/>
        </p:nvSpPr>
        <p:spPr>
          <a:xfrm>
            <a:off x="2504325" y="877825"/>
            <a:ext cx="6277500" cy="1933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984" name="Google Shape;984;p91"/>
          <p:cNvSpPr/>
          <p:nvPr/>
        </p:nvSpPr>
        <p:spPr>
          <a:xfrm>
            <a:off x="2644353" y="1325252"/>
            <a:ext cx="32823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985" name="Google Shape;985;p91"/>
          <p:cNvSpPr/>
          <p:nvPr/>
        </p:nvSpPr>
        <p:spPr>
          <a:xfrm>
            <a:off x="350200" y="898075"/>
            <a:ext cx="2022000" cy="1933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986" name="Google Shape;986;p91"/>
          <p:cNvSpPr/>
          <p:nvPr/>
        </p:nvSpPr>
        <p:spPr>
          <a:xfrm>
            <a:off x="439946" y="1325251"/>
            <a:ext cx="17967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987" name="Google Shape;987;p91"/>
          <p:cNvSpPr txBox="1"/>
          <p:nvPr/>
        </p:nvSpPr>
        <p:spPr>
          <a:xfrm>
            <a:off x="238000" y="217250"/>
            <a:ext cx="4228800" cy="445800"/>
          </a:xfrm>
          <a:prstGeom prst="rect">
            <a:avLst/>
          </a:prstGeom>
          <a:noFill/>
          <a:ln>
            <a:noFill/>
          </a:ln>
        </p:spPr>
        <p:txBody>
          <a:bodyPr anchorCtr="0" anchor="t" bIns="47275" lIns="94550" spcFirstLastPara="1" rIns="94550" wrap="square" tIns="47275">
            <a:no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Die KI-Schulungslücke</a:t>
            </a:r>
            <a:endParaRPr sz="2275">
              <a:solidFill>
                <a:srgbClr val="FFFFFF"/>
              </a:solidFill>
              <a:latin typeface="Inter Tight SemiBold"/>
              <a:ea typeface="Inter Tight SemiBold"/>
              <a:cs typeface="Inter Tight SemiBold"/>
              <a:sym typeface="Inter Tight SemiBold"/>
            </a:endParaRPr>
          </a:p>
        </p:txBody>
      </p:sp>
      <p:sp>
        <p:nvSpPr>
          <p:cNvPr id="988" name="Google Shape;988;p91"/>
          <p:cNvSpPr/>
          <p:nvPr/>
        </p:nvSpPr>
        <p:spPr>
          <a:xfrm>
            <a:off x="350200" y="2946825"/>
            <a:ext cx="8431800" cy="1891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989" name="Google Shape;989;p91"/>
          <p:cNvSpPr txBox="1"/>
          <p:nvPr/>
        </p:nvSpPr>
        <p:spPr>
          <a:xfrm>
            <a:off x="608061" y="1467972"/>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65</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990" name="Google Shape;990;p91"/>
          <p:cNvSpPr txBox="1"/>
          <p:nvPr/>
        </p:nvSpPr>
        <p:spPr>
          <a:xfrm>
            <a:off x="608061" y="2263807"/>
            <a:ext cx="17967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verwenden bereits KI</a:t>
            </a:r>
            <a:endParaRPr sz="1200">
              <a:solidFill>
                <a:srgbClr val="EFFBF4"/>
              </a:solidFill>
              <a:latin typeface="Inter Tight SemiBold"/>
              <a:ea typeface="Inter Tight SemiBold"/>
              <a:cs typeface="Inter Tight SemiBold"/>
              <a:sym typeface="Inter Tight SemiBold"/>
            </a:endParaRPr>
          </a:p>
        </p:txBody>
      </p:sp>
      <p:sp>
        <p:nvSpPr>
          <p:cNvPr id="991" name="Google Shape;991;p91"/>
          <p:cNvSpPr txBox="1"/>
          <p:nvPr/>
        </p:nvSpPr>
        <p:spPr>
          <a:xfrm>
            <a:off x="467946" y="1025144"/>
            <a:ext cx="15858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Die Nutzung steigt:</a:t>
            </a:r>
            <a:endParaRPr sz="1200">
              <a:solidFill>
                <a:srgbClr val="FFFFFF"/>
              </a:solidFill>
              <a:latin typeface="Inter Tight SemiBold"/>
              <a:ea typeface="Inter Tight SemiBold"/>
              <a:cs typeface="Inter Tight SemiBold"/>
              <a:sym typeface="Inter Tight SemiBold"/>
            </a:endParaRPr>
          </a:p>
        </p:txBody>
      </p:sp>
      <p:sp>
        <p:nvSpPr>
          <p:cNvPr id="992" name="Google Shape;992;p91"/>
          <p:cNvSpPr txBox="1"/>
          <p:nvPr/>
        </p:nvSpPr>
        <p:spPr>
          <a:xfrm>
            <a:off x="2644358" y="1025144"/>
            <a:ext cx="15858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Vertrauen:</a:t>
            </a:r>
            <a:endParaRPr sz="1200">
              <a:solidFill>
                <a:srgbClr val="FFFFFF"/>
              </a:solidFill>
              <a:latin typeface="Inter Tight SemiBold"/>
              <a:ea typeface="Inter Tight SemiBold"/>
              <a:cs typeface="Inter Tight SemiBold"/>
              <a:sym typeface="Inter Tight SemiBold"/>
            </a:endParaRPr>
          </a:p>
        </p:txBody>
      </p:sp>
      <p:sp>
        <p:nvSpPr>
          <p:cNvPr id="993" name="Google Shape;993;p91"/>
          <p:cNvSpPr txBox="1"/>
          <p:nvPr/>
        </p:nvSpPr>
        <p:spPr>
          <a:xfrm>
            <a:off x="2790866" y="1392970"/>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66</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994" name="Google Shape;994;p91"/>
          <p:cNvSpPr txBox="1"/>
          <p:nvPr/>
        </p:nvSpPr>
        <p:spPr>
          <a:xfrm>
            <a:off x="2790869" y="2188794"/>
            <a:ext cx="29241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der Mitarbeitenden glauben, dass ihre Fähigkeiten relevant bleiben werden</a:t>
            </a:r>
            <a:endParaRPr sz="1200">
              <a:solidFill>
                <a:srgbClr val="EFFBF4"/>
              </a:solidFill>
              <a:latin typeface="Inter Tight SemiBold"/>
              <a:ea typeface="Inter Tight SemiBold"/>
              <a:cs typeface="Inter Tight SemiBold"/>
              <a:sym typeface="Inter Tight SemiBold"/>
            </a:endParaRPr>
          </a:p>
        </p:txBody>
      </p:sp>
      <p:sp>
        <p:nvSpPr>
          <p:cNvPr id="995" name="Google Shape;995;p91"/>
          <p:cNvSpPr/>
          <p:nvPr/>
        </p:nvSpPr>
        <p:spPr>
          <a:xfrm>
            <a:off x="6041993" y="1325252"/>
            <a:ext cx="26049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996" name="Google Shape;996;p91"/>
          <p:cNvSpPr txBox="1"/>
          <p:nvPr/>
        </p:nvSpPr>
        <p:spPr>
          <a:xfrm>
            <a:off x="6188507" y="1392970"/>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43</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997" name="Google Shape;997;p91"/>
          <p:cNvSpPr txBox="1"/>
          <p:nvPr/>
        </p:nvSpPr>
        <p:spPr>
          <a:xfrm>
            <a:off x="6188512" y="2188794"/>
            <a:ext cx="24324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bilden sich aktiv im Bereich KI weiter</a:t>
            </a:r>
            <a:endParaRPr sz="1200">
              <a:solidFill>
                <a:srgbClr val="EFFBF4"/>
              </a:solidFill>
              <a:latin typeface="Inter Tight SemiBold"/>
              <a:ea typeface="Inter Tight SemiBold"/>
              <a:cs typeface="Inter Tight SemiBold"/>
              <a:sym typeface="Inter Tight SemiBold"/>
            </a:endParaRPr>
          </a:p>
        </p:txBody>
      </p:sp>
      <p:sp>
        <p:nvSpPr>
          <p:cNvPr id="998" name="Google Shape;998;p91"/>
          <p:cNvSpPr/>
          <p:nvPr/>
        </p:nvSpPr>
        <p:spPr>
          <a:xfrm>
            <a:off x="467945" y="3378531"/>
            <a:ext cx="39816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999" name="Google Shape;999;p91"/>
          <p:cNvSpPr txBox="1"/>
          <p:nvPr/>
        </p:nvSpPr>
        <p:spPr>
          <a:xfrm>
            <a:off x="467950" y="3078423"/>
            <a:ext cx="15858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Lücke:</a:t>
            </a:r>
            <a:endParaRPr sz="1200">
              <a:solidFill>
                <a:srgbClr val="FFFFFF"/>
              </a:solidFill>
              <a:latin typeface="Inter Tight SemiBold"/>
              <a:ea typeface="Inter Tight SemiBold"/>
              <a:cs typeface="Inter Tight SemiBold"/>
              <a:sym typeface="Inter Tight SemiBold"/>
            </a:endParaRPr>
          </a:p>
        </p:txBody>
      </p:sp>
      <p:sp>
        <p:nvSpPr>
          <p:cNvPr id="1000" name="Google Shape;1000;p91"/>
          <p:cNvSpPr txBox="1"/>
          <p:nvPr/>
        </p:nvSpPr>
        <p:spPr>
          <a:xfrm>
            <a:off x="614458" y="3446250"/>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36</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01" name="Google Shape;1001;p91"/>
          <p:cNvSpPr txBox="1"/>
          <p:nvPr/>
        </p:nvSpPr>
        <p:spPr>
          <a:xfrm>
            <a:off x="614446" y="4242074"/>
            <a:ext cx="35094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erhalten angemessene Schulungen von ihrem Arbeitgeber</a:t>
            </a:r>
            <a:endParaRPr sz="1200">
              <a:solidFill>
                <a:srgbClr val="EFFBF4"/>
              </a:solidFill>
              <a:latin typeface="Inter Tight SemiBold"/>
              <a:ea typeface="Inter Tight SemiBold"/>
              <a:cs typeface="Inter Tight SemiBold"/>
              <a:sym typeface="Inter Tight SemiBold"/>
            </a:endParaRPr>
          </a:p>
        </p:txBody>
      </p:sp>
      <p:sp>
        <p:nvSpPr>
          <p:cNvPr id="1002" name="Google Shape;1002;p91"/>
          <p:cNvSpPr/>
          <p:nvPr/>
        </p:nvSpPr>
        <p:spPr>
          <a:xfrm>
            <a:off x="4559210" y="3378531"/>
            <a:ext cx="40617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03" name="Google Shape;1003;p91"/>
          <p:cNvSpPr txBox="1"/>
          <p:nvPr/>
        </p:nvSpPr>
        <p:spPr>
          <a:xfrm>
            <a:off x="4705723" y="3446250"/>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44</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04" name="Google Shape;1004;p91"/>
          <p:cNvSpPr txBox="1"/>
          <p:nvPr/>
        </p:nvSpPr>
        <p:spPr>
          <a:xfrm>
            <a:off x="4705716" y="4242074"/>
            <a:ext cx="3915300" cy="55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wünschen sich  mehr Unterstützung und </a:t>
            </a:r>
            <a:r>
              <a:rPr lang="en-US" sz="1200">
                <a:solidFill>
                  <a:srgbClr val="EFFBF4"/>
                </a:solidFill>
                <a:latin typeface="Inter Tight SemiBold"/>
                <a:ea typeface="Inter Tight SemiBold"/>
                <a:cs typeface="Inter Tight SemiBold"/>
                <a:sym typeface="Inter Tight SemiBold"/>
              </a:rPr>
              <a:t>suchen mit </a:t>
            </a:r>
            <a:endParaRPr sz="1200">
              <a:solidFill>
                <a:srgbClr val="EFFBF4"/>
              </a:solidFill>
              <a:latin typeface="Inter Tight SemiBold"/>
              <a:ea typeface="Inter Tight SemiBold"/>
              <a:cs typeface="Inter Tight SemiBold"/>
              <a:sym typeface="Inter Tight SemiBold"/>
            </a:endParaRPr>
          </a:p>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35 % höherer Wahrscheinlichkeit nach einem neuen Job</a:t>
            </a:r>
            <a:endParaRPr sz="1200">
              <a:solidFill>
                <a:srgbClr val="EFFBF4"/>
              </a:solidFill>
              <a:latin typeface="Inter Tight SemiBold"/>
              <a:ea typeface="Inter Tight SemiBold"/>
              <a:cs typeface="Inter Tight SemiBold"/>
              <a:sym typeface="Inter Tigh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92"/>
          <p:cNvSpPr txBox="1"/>
          <p:nvPr/>
        </p:nvSpPr>
        <p:spPr>
          <a:xfrm>
            <a:off x="238000" y="217250"/>
            <a:ext cx="4128000" cy="795900"/>
          </a:xfrm>
          <a:prstGeom prst="rect">
            <a:avLst/>
          </a:prstGeom>
          <a:noFill/>
          <a:ln>
            <a:noFill/>
          </a:ln>
        </p:spPr>
        <p:txBody>
          <a:bodyPr anchorCtr="0" anchor="t" bIns="47275" lIns="94550" spcFirstLastPara="1" rIns="94550" wrap="square" tIns="47275">
            <a:noAutofit/>
          </a:bodyPr>
          <a:lstStyle/>
          <a:p>
            <a:pPr indent="0" lvl="0" marL="0" rtl="0" algn="l">
              <a:spcBef>
                <a:spcPts val="0"/>
              </a:spcBef>
              <a:spcAft>
                <a:spcPts val="0"/>
              </a:spcAft>
              <a:buSzPts val="1100"/>
              <a:buNone/>
            </a:pPr>
            <a:r>
              <a:rPr lang="en-US" sz="2275">
                <a:solidFill>
                  <a:schemeClr val="accent5"/>
                </a:solidFill>
                <a:latin typeface="Inter Tight SemiBold"/>
                <a:ea typeface="Inter Tight SemiBold"/>
                <a:cs typeface="Inter Tight SemiBold"/>
                <a:sym typeface="Inter Tight SemiBold"/>
              </a:rPr>
              <a:t>Schulungen verändern Ergebnisse</a:t>
            </a:r>
            <a:endParaRPr sz="2275">
              <a:solidFill>
                <a:schemeClr val="accent5"/>
              </a:solidFill>
              <a:latin typeface="Inter Tight SemiBold"/>
              <a:ea typeface="Inter Tight SemiBold"/>
              <a:cs typeface="Inter Tight SemiBold"/>
              <a:sym typeface="Inter Tight SemiBold"/>
            </a:endParaRPr>
          </a:p>
        </p:txBody>
      </p:sp>
      <p:sp>
        <p:nvSpPr>
          <p:cNvPr id="1010" name="Google Shape;1010;p92"/>
          <p:cNvSpPr/>
          <p:nvPr/>
        </p:nvSpPr>
        <p:spPr>
          <a:xfrm>
            <a:off x="365488"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1" name="Google Shape;1011;p92"/>
          <p:cNvSpPr/>
          <p:nvPr/>
        </p:nvSpPr>
        <p:spPr>
          <a:xfrm>
            <a:off x="483811"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2" name="Google Shape;1012;p92"/>
          <p:cNvSpPr/>
          <p:nvPr/>
        </p:nvSpPr>
        <p:spPr>
          <a:xfrm>
            <a:off x="483811" y="2791800"/>
            <a:ext cx="843000" cy="19122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3" name="Google Shape;1013;p92"/>
          <p:cNvSpPr/>
          <p:nvPr/>
        </p:nvSpPr>
        <p:spPr>
          <a:xfrm>
            <a:off x="1407038"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4" name="Google Shape;1014;p92"/>
          <p:cNvSpPr/>
          <p:nvPr/>
        </p:nvSpPr>
        <p:spPr>
          <a:xfrm>
            <a:off x="1407039" y="3329778"/>
            <a:ext cx="843000" cy="13743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5" name="Google Shape;1015;p92"/>
          <p:cNvSpPr txBox="1"/>
          <p:nvPr/>
        </p:nvSpPr>
        <p:spPr>
          <a:xfrm>
            <a:off x="567658"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70</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016" name="Google Shape;1016;p92"/>
          <p:cNvSpPr txBox="1"/>
          <p:nvPr/>
        </p:nvSpPr>
        <p:spPr>
          <a:xfrm>
            <a:off x="483797" y="1795572"/>
            <a:ext cx="15120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Hohe Produktivität</a:t>
            </a:r>
            <a:endParaRPr sz="1200">
              <a:solidFill>
                <a:srgbClr val="11494B"/>
              </a:solidFill>
              <a:latin typeface="Inter Tight SemiBold"/>
              <a:ea typeface="Inter Tight SemiBold"/>
              <a:cs typeface="Inter Tight SemiBold"/>
              <a:sym typeface="Inter Tight SemiBold"/>
            </a:endParaRPr>
          </a:p>
        </p:txBody>
      </p:sp>
      <p:sp>
        <p:nvSpPr>
          <p:cNvPr id="1017" name="Google Shape;1017;p92"/>
          <p:cNvSpPr/>
          <p:nvPr/>
        </p:nvSpPr>
        <p:spPr>
          <a:xfrm>
            <a:off x="2509422"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8" name="Google Shape;1018;p92"/>
          <p:cNvSpPr/>
          <p:nvPr/>
        </p:nvSpPr>
        <p:spPr>
          <a:xfrm>
            <a:off x="2627746"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9" name="Google Shape;1019;p92"/>
          <p:cNvSpPr/>
          <p:nvPr/>
        </p:nvSpPr>
        <p:spPr>
          <a:xfrm>
            <a:off x="2627734" y="3118105"/>
            <a:ext cx="843000" cy="15861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0" name="Google Shape;1020;p92"/>
          <p:cNvSpPr/>
          <p:nvPr/>
        </p:nvSpPr>
        <p:spPr>
          <a:xfrm>
            <a:off x="3550973"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1" name="Google Shape;1021;p92"/>
          <p:cNvSpPr/>
          <p:nvPr/>
        </p:nvSpPr>
        <p:spPr>
          <a:xfrm>
            <a:off x="3550963" y="3964771"/>
            <a:ext cx="843000" cy="7392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2" name="Google Shape;1022;p92"/>
          <p:cNvSpPr txBox="1"/>
          <p:nvPr/>
        </p:nvSpPr>
        <p:spPr>
          <a:xfrm>
            <a:off x="2627735" y="1795572"/>
            <a:ext cx="15120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Hohe Motivation</a:t>
            </a:r>
            <a:endParaRPr sz="1200">
              <a:solidFill>
                <a:srgbClr val="11494B"/>
              </a:solidFill>
              <a:latin typeface="Inter Tight SemiBold"/>
              <a:ea typeface="Inter Tight SemiBold"/>
              <a:cs typeface="Inter Tight SemiBold"/>
              <a:sym typeface="Inter Tight SemiBold"/>
            </a:endParaRPr>
          </a:p>
        </p:txBody>
      </p:sp>
      <p:sp>
        <p:nvSpPr>
          <p:cNvPr id="1023" name="Google Shape;1023;p92"/>
          <p:cNvSpPr/>
          <p:nvPr/>
        </p:nvSpPr>
        <p:spPr>
          <a:xfrm>
            <a:off x="4653357"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4" name="Google Shape;1024;p92"/>
          <p:cNvSpPr/>
          <p:nvPr/>
        </p:nvSpPr>
        <p:spPr>
          <a:xfrm>
            <a:off x="4771680"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5" name="Google Shape;1025;p92"/>
          <p:cNvSpPr/>
          <p:nvPr/>
        </p:nvSpPr>
        <p:spPr>
          <a:xfrm>
            <a:off x="4771684" y="3173025"/>
            <a:ext cx="843000" cy="15309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6" name="Google Shape;1026;p92"/>
          <p:cNvSpPr/>
          <p:nvPr/>
        </p:nvSpPr>
        <p:spPr>
          <a:xfrm>
            <a:off x="5694908"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7" name="Google Shape;1027;p92"/>
          <p:cNvSpPr/>
          <p:nvPr/>
        </p:nvSpPr>
        <p:spPr>
          <a:xfrm>
            <a:off x="5694912" y="4017425"/>
            <a:ext cx="843000" cy="6867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8" name="Google Shape;1028;p92"/>
          <p:cNvSpPr txBox="1"/>
          <p:nvPr/>
        </p:nvSpPr>
        <p:spPr>
          <a:xfrm>
            <a:off x="4771686" y="1710847"/>
            <a:ext cx="17664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Hohe Zufriedenheit mit der eigenen Entwicklung</a:t>
            </a:r>
            <a:endParaRPr sz="1200">
              <a:solidFill>
                <a:srgbClr val="11494B"/>
              </a:solidFill>
              <a:latin typeface="Inter Tight SemiBold"/>
              <a:ea typeface="Inter Tight SemiBold"/>
              <a:cs typeface="Inter Tight SemiBold"/>
              <a:sym typeface="Inter Tight SemiBold"/>
            </a:endParaRPr>
          </a:p>
        </p:txBody>
      </p:sp>
      <p:sp>
        <p:nvSpPr>
          <p:cNvPr id="1029" name="Google Shape;1029;p92"/>
          <p:cNvSpPr/>
          <p:nvPr/>
        </p:nvSpPr>
        <p:spPr>
          <a:xfrm>
            <a:off x="6797312"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0" name="Google Shape;1030;p92"/>
          <p:cNvSpPr/>
          <p:nvPr/>
        </p:nvSpPr>
        <p:spPr>
          <a:xfrm>
            <a:off x="6915634" y="217792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1" name="Google Shape;1031;p92"/>
          <p:cNvSpPr/>
          <p:nvPr/>
        </p:nvSpPr>
        <p:spPr>
          <a:xfrm>
            <a:off x="6915634" y="3740477"/>
            <a:ext cx="843000" cy="9636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2" name="Google Shape;1032;p92"/>
          <p:cNvSpPr/>
          <p:nvPr/>
        </p:nvSpPr>
        <p:spPr>
          <a:xfrm>
            <a:off x="7838863"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3" name="Google Shape;1033;p92"/>
          <p:cNvSpPr/>
          <p:nvPr/>
        </p:nvSpPr>
        <p:spPr>
          <a:xfrm>
            <a:off x="7838862" y="4294399"/>
            <a:ext cx="843000" cy="4098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4" name="Google Shape;1034;p92"/>
          <p:cNvSpPr txBox="1"/>
          <p:nvPr/>
        </p:nvSpPr>
        <p:spPr>
          <a:xfrm>
            <a:off x="6915631" y="1710847"/>
            <a:ext cx="15120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Hohes Vertrauen ins Management</a:t>
            </a:r>
            <a:endParaRPr sz="1200">
              <a:solidFill>
                <a:srgbClr val="11494B"/>
              </a:solidFill>
              <a:latin typeface="Inter Tight SemiBold"/>
              <a:ea typeface="Inter Tight SemiBold"/>
              <a:cs typeface="Inter Tight SemiBold"/>
              <a:sym typeface="Inter Tight SemiBold"/>
            </a:endParaRPr>
          </a:p>
        </p:txBody>
      </p:sp>
      <p:sp>
        <p:nvSpPr>
          <p:cNvPr id="1035" name="Google Shape;1035;p92"/>
          <p:cNvSpPr txBox="1"/>
          <p:nvPr/>
        </p:nvSpPr>
        <p:spPr>
          <a:xfrm>
            <a:off x="1496499"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56</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036" name="Google Shape;1036;p92"/>
          <p:cNvSpPr txBox="1"/>
          <p:nvPr/>
        </p:nvSpPr>
        <p:spPr>
          <a:xfrm>
            <a:off x="2717207"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62</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037" name="Google Shape;1037;p92"/>
          <p:cNvSpPr txBox="1"/>
          <p:nvPr/>
        </p:nvSpPr>
        <p:spPr>
          <a:xfrm>
            <a:off x="4866731"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60</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038" name="Google Shape;1038;p92"/>
          <p:cNvSpPr txBox="1"/>
          <p:nvPr/>
        </p:nvSpPr>
        <p:spPr>
          <a:xfrm>
            <a:off x="6998470"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40</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039" name="Google Shape;1039;p92"/>
          <p:cNvSpPr txBox="1"/>
          <p:nvPr/>
        </p:nvSpPr>
        <p:spPr>
          <a:xfrm>
            <a:off x="3637558"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37</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040" name="Google Shape;1040;p92"/>
          <p:cNvSpPr txBox="1"/>
          <p:nvPr/>
        </p:nvSpPr>
        <p:spPr>
          <a:xfrm>
            <a:off x="5783555"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31</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041" name="Google Shape;1041;p92"/>
          <p:cNvSpPr/>
          <p:nvPr/>
        </p:nvSpPr>
        <p:spPr>
          <a:xfrm rot="5400000">
            <a:off x="4763600" y="620500"/>
            <a:ext cx="229200" cy="228600"/>
          </a:xfrm>
          <a:prstGeom prst="roundRect">
            <a:avLst>
              <a:gd fmla="val 50000" name="adj"/>
            </a:avLst>
          </a:prstGeom>
          <a:solidFill>
            <a:srgbClr val="C885E0"/>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1042" name="Google Shape;1042;p92"/>
          <p:cNvSpPr/>
          <p:nvPr/>
        </p:nvSpPr>
        <p:spPr>
          <a:xfrm rot="5400000">
            <a:off x="7001575" y="620514"/>
            <a:ext cx="229200" cy="228600"/>
          </a:xfrm>
          <a:prstGeom prst="roundRect">
            <a:avLst>
              <a:gd fmla="val 50000" name="adj"/>
            </a:avLst>
          </a:prstGeom>
          <a:solidFill>
            <a:srgbClr val="11494B"/>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1043" name="Google Shape;1043;p92"/>
          <p:cNvSpPr txBox="1"/>
          <p:nvPr/>
        </p:nvSpPr>
        <p:spPr>
          <a:xfrm>
            <a:off x="5116309" y="565469"/>
            <a:ext cx="1690500" cy="33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Mitarbeiter erhalten angemessene KI-Schulungen</a:t>
            </a:r>
            <a:endParaRPr sz="1100">
              <a:solidFill>
                <a:schemeClr val="accent5"/>
              </a:solidFill>
              <a:latin typeface="Inter Tight Medium"/>
              <a:ea typeface="Inter Tight Medium"/>
              <a:cs typeface="Inter Tight Medium"/>
              <a:sym typeface="Inter Tight Medium"/>
            </a:endParaRPr>
          </a:p>
        </p:txBody>
      </p:sp>
      <p:sp>
        <p:nvSpPr>
          <p:cNvPr id="1044" name="Google Shape;1044;p92"/>
          <p:cNvSpPr txBox="1"/>
          <p:nvPr/>
        </p:nvSpPr>
        <p:spPr>
          <a:xfrm>
            <a:off x="7359275" y="565457"/>
            <a:ext cx="1363200" cy="33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Mitarbeiter erhalten unzureichende KI-Schulungen</a:t>
            </a:r>
            <a:endParaRPr sz="1100">
              <a:solidFill>
                <a:schemeClr val="accent5"/>
              </a:solidFill>
              <a:latin typeface="Inter Tight Medium"/>
              <a:ea typeface="Inter Tight Medium"/>
              <a:cs typeface="Inter Tight Medium"/>
              <a:sym typeface="Inter Tight Medium"/>
            </a:endParaRPr>
          </a:p>
        </p:txBody>
      </p:sp>
      <p:sp>
        <p:nvSpPr>
          <p:cNvPr id="1045" name="Google Shape;1045;p92"/>
          <p:cNvSpPr txBox="1"/>
          <p:nvPr/>
        </p:nvSpPr>
        <p:spPr>
          <a:xfrm>
            <a:off x="7929570"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22</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046" name="Google Shape;1046;p92"/>
          <p:cNvSpPr txBox="1"/>
          <p:nvPr/>
        </p:nvSpPr>
        <p:spPr>
          <a:xfrm>
            <a:off x="342900" y="1135310"/>
            <a:ext cx="3643200" cy="16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Setzen Sie auf gezielte Förderung, um Performance und Bindung zu stärken.</a:t>
            </a:r>
            <a:endParaRPr sz="1100">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1050" name="Shape 1050"/>
        <p:cNvGrpSpPr/>
        <p:nvPr/>
      </p:nvGrpSpPr>
      <p:grpSpPr>
        <a:xfrm>
          <a:off x="0" y="0"/>
          <a:ext cx="0" cy="0"/>
          <a:chOff x="0" y="0"/>
          <a:chExt cx="0" cy="0"/>
        </a:xfrm>
      </p:grpSpPr>
      <p:sp>
        <p:nvSpPr>
          <p:cNvPr id="1051" name="Google Shape;1051;p93"/>
          <p:cNvSpPr/>
          <p:nvPr/>
        </p:nvSpPr>
        <p:spPr>
          <a:xfrm>
            <a:off x="342900"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52" name="Google Shape;1052;p93"/>
          <p:cNvSpPr/>
          <p:nvPr/>
        </p:nvSpPr>
        <p:spPr>
          <a:xfrm>
            <a:off x="436760"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53" name="Google Shape;1053;p93"/>
          <p:cNvSpPr/>
          <p:nvPr/>
        </p:nvSpPr>
        <p:spPr>
          <a:xfrm>
            <a:off x="436760"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54" name="Google Shape;1054;p93"/>
          <p:cNvSpPr txBox="1"/>
          <p:nvPr/>
        </p:nvSpPr>
        <p:spPr>
          <a:xfrm>
            <a:off x="238000" y="217250"/>
            <a:ext cx="3775800" cy="788100"/>
          </a:xfrm>
          <a:prstGeom prst="rect">
            <a:avLst/>
          </a:prstGeom>
          <a:noFill/>
          <a:ln>
            <a:noFill/>
          </a:ln>
        </p:spPr>
        <p:txBody>
          <a:bodyPr anchorCtr="0" anchor="t" bIns="47275" lIns="94550" spcFirstLastPara="1" rIns="94550" wrap="square" tIns="47275">
            <a:noAutofit/>
          </a:bodyPr>
          <a:lstStyle/>
          <a:p>
            <a:pPr indent="0" lvl="0" marL="0" rtl="0" algn="l">
              <a:spcBef>
                <a:spcPts val="0"/>
              </a:spcBef>
              <a:spcAft>
                <a:spcPts val="0"/>
              </a:spcAft>
              <a:buNone/>
            </a:pPr>
            <a:r>
              <a:rPr lang="en-US" sz="2250">
                <a:solidFill>
                  <a:srgbClr val="ADEBCA"/>
                </a:solidFill>
                <a:latin typeface="Inter Tight SemiBold"/>
                <a:ea typeface="Inter Tight SemiBold"/>
                <a:cs typeface="Inter Tight SemiBold"/>
                <a:sym typeface="Inter Tight SemiBold"/>
              </a:rPr>
              <a:t>Neuer Trend: Kompetenz schlägt Abschluss</a:t>
            </a:r>
            <a:endParaRPr sz="2250">
              <a:solidFill>
                <a:srgbClr val="ADEBCA"/>
              </a:solidFill>
              <a:latin typeface="Inter Tight SemiBold"/>
              <a:ea typeface="Inter Tight SemiBold"/>
              <a:cs typeface="Inter Tight SemiBold"/>
              <a:sym typeface="Inter Tight SemiBold"/>
            </a:endParaRPr>
          </a:p>
        </p:txBody>
      </p:sp>
      <p:sp>
        <p:nvSpPr>
          <p:cNvPr id="1055" name="Google Shape;1055;p93"/>
          <p:cNvSpPr/>
          <p:nvPr/>
        </p:nvSpPr>
        <p:spPr>
          <a:xfrm>
            <a:off x="3211021"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56" name="Google Shape;1056;p93"/>
          <p:cNvSpPr/>
          <p:nvPr/>
        </p:nvSpPr>
        <p:spPr>
          <a:xfrm>
            <a:off x="6079143"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57" name="Google Shape;1057;p93"/>
          <p:cNvSpPr txBox="1"/>
          <p:nvPr/>
        </p:nvSpPr>
        <p:spPr>
          <a:xfrm>
            <a:off x="5680300" y="539125"/>
            <a:ext cx="3091500" cy="33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Früher zählten vor allem Abschlüsse, doch heute stehen Fähigkeiten im Mittelpunkt.</a:t>
            </a:r>
            <a:endParaRPr sz="1100">
              <a:solidFill>
                <a:srgbClr val="FFFFFF"/>
              </a:solidFill>
              <a:latin typeface="Inter Tight Medium"/>
              <a:ea typeface="Inter Tight Medium"/>
              <a:cs typeface="Inter Tight Medium"/>
              <a:sym typeface="Inter Tight Medium"/>
            </a:endParaRPr>
          </a:p>
        </p:txBody>
      </p:sp>
      <p:sp>
        <p:nvSpPr>
          <p:cNvPr id="1058" name="Google Shape;1058;p93"/>
          <p:cNvSpPr txBox="1"/>
          <p:nvPr/>
        </p:nvSpPr>
        <p:spPr>
          <a:xfrm>
            <a:off x="578321" y="1925907"/>
            <a:ext cx="21171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65</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59" name="Google Shape;1059;p93"/>
          <p:cNvSpPr txBox="1"/>
          <p:nvPr/>
        </p:nvSpPr>
        <p:spPr>
          <a:xfrm>
            <a:off x="578321" y="2690161"/>
            <a:ext cx="17427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setzen mehr auf praktische Fähigkeiten</a:t>
            </a:r>
            <a:endParaRPr sz="1200">
              <a:solidFill>
                <a:srgbClr val="FFFFFF"/>
              </a:solidFill>
              <a:latin typeface="Inter Tight SemiBold"/>
              <a:ea typeface="Inter Tight SemiBold"/>
              <a:cs typeface="Inter Tight SemiBold"/>
              <a:sym typeface="Inter Tight SemiBold"/>
            </a:endParaRPr>
          </a:p>
        </p:txBody>
      </p:sp>
      <p:sp>
        <p:nvSpPr>
          <p:cNvPr id="1060" name="Google Shape;1060;p93"/>
          <p:cNvSpPr txBox="1"/>
          <p:nvPr/>
        </p:nvSpPr>
        <p:spPr>
          <a:xfrm>
            <a:off x="492612" y="1497322"/>
            <a:ext cx="15381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HR-Führungskräfte:</a:t>
            </a:r>
            <a:endParaRPr sz="1200">
              <a:solidFill>
                <a:srgbClr val="FFFFFF"/>
              </a:solidFill>
              <a:latin typeface="Inter Tight SemiBold"/>
              <a:ea typeface="Inter Tight SemiBold"/>
              <a:cs typeface="Inter Tight SemiBold"/>
              <a:sym typeface="Inter Tight SemiBold"/>
            </a:endParaRPr>
          </a:p>
        </p:txBody>
      </p:sp>
      <p:sp>
        <p:nvSpPr>
          <p:cNvPr id="1061" name="Google Shape;1061;p93"/>
          <p:cNvSpPr txBox="1"/>
          <p:nvPr/>
        </p:nvSpPr>
        <p:spPr>
          <a:xfrm>
            <a:off x="578321" y="3436432"/>
            <a:ext cx="21171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66</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62" name="Google Shape;1062;p93"/>
          <p:cNvSpPr txBox="1"/>
          <p:nvPr/>
        </p:nvSpPr>
        <p:spPr>
          <a:xfrm>
            <a:off x="578325" y="4200700"/>
            <a:ext cx="22185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sehen Fähigkeiten als wichtiger an als  formale Abschlüsse</a:t>
            </a:r>
            <a:endParaRPr sz="1200">
              <a:solidFill>
                <a:srgbClr val="FFFFFF"/>
              </a:solidFill>
              <a:latin typeface="Inter Tight SemiBold"/>
              <a:ea typeface="Inter Tight SemiBold"/>
              <a:cs typeface="Inter Tight SemiBold"/>
              <a:sym typeface="Inter Tight SemiBold"/>
            </a:endParaRPr>
          </a:p>
        </p:txBody>
      </p:sp>
      <p:sp>
        <p:nvSpPr>
          <p:cNvPr id="1063" name="Google Shape;1063;p93"/>
          <p:cNvSpPr/>
          <p:nvPr/>
        </p:nvSpPr>
        <p:spPr>
          <a:xfrm>
            <a:off x="3306532"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64" name="Google Shape;1064;p93"/>
          <p:cNvSpPr/>
          <p:nvPr/>
        </p:nvSpPr>
        <p:spPr>
          <a:xfrm>
            <a:off x="3306532"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65" name="Google Shape;1065;p93"/>
          <p:cNvSpPr txBox="1"/>
          <p:nvPr/>
        </p:nvSpPr>
        <p:spPr>
          <a:xfrm>
            <a:off x="3448094" y="1925907"/>
            <a:ext cx="21171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52</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66" name="Google Shape;1066;p93"/>
          <p:cNvSpPr txBox="1"/>
          <p:nvPr/>
        </p:nvSpPr>
        <p:spPr>
          <a:xfrm>
            <a:off x="3448094" y="2690161"/>
            <a:ext cx="17427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sagen, dass Abschlüsse an Bedeutung verlieren</a:t>
            </a:r>
            <a:endParaRPr sz="1200">
              <a:solidFill>
                <a:srgbClr val="FFFFFF"/>
              </a:solidFill>
              <a:latin typeface="Inter Tight SemiBold"/>
              <a:ea typeface="Inter Tight SemiBold"/>
              <a:cs typeface="Inter Tight SemiBold"/>
              <a:sym typeface="Inter Tight SemiBold"/>
            </a:endParaRPr>
          </a:p>
        </p:txBody>
      </p:sp>
      <p:sp>
        <p:nvSpPr>
          <p:cNvPr id="1067" name="Google Shape;1067;p93"/>
          <p:cNvSpPr txBox="1"/>
          <p:nvPr/>
        </p:nvSpPr>
        <p:spPr>
          <a:xfrm>
            <a:off x="3362384" y="1497322"/>
            <a:ext cx="15381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Mitarbeitende:</a:t>
            </a:r>
            <a:endParaRPr sz="1200">
              <a:solidFill>
                <a:srgbClr val="FFFFFF"/>
              </a:solidFill>
              <a:latin typeface="Inter Tight SemiBold"/>
              <a:ea typeface="Inter Tight SemiBold"/>
              <a:cs typeface="Inter Tight SemiBold"/>
              <a:sym typeface="Inter Tight SemiBold"/>
            </a:endParaRPr>
          </a:p>
        </p:txBody>
      </p:sp>
      <p:sp>
        <p:nvSpPr>
          <p:cNvPr id="1068" name="Google Shape;1068;p93"/>
          <p:cNvSpPr txBox="1"/>
          <p:nvPr/>
        </p:nvSpPr>
        <p:spPr>
          <a:xfrm>
            <a:off x="3448094" y="3436432"/>
            <a:ext cx="21171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64</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69" name="Google Shape;1069;p93"/>
          <p:cNvSpPr txBox="1"/>
          <p:nvPr/>
        </p:nvSpPr>
        <p:spPr>
          <a:xfrm>
            <a:off x="3448094" y="4200696"/>
            <a:ext cx="20055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wünschen sich mehr Fokus auf übertragbare Fähigkeiten</a:t>
            </a:r>
            <a:endParaRPr sz="1200">
              <a:solidFill>
                <a:srgbClr val="FFFFFF"/>
              </a:solidFill>
              <a:latin typeface="Inter Tight SemiBold"/>
              <a:ea typeface="Inter Tight SemiBold"/>
              <a:cs typeface="Inter Tight SemiBold"/>
              <a:sym typeface="Inter Tight SemiBold"/>
            </a:endParaRPr>
          </a:p>
        </p:txBody>
      </p:sp>
      <p:sp>
        <p:nvSpPr>
          <p:cNvPr id="1070" name="Google Shape;1070;p93"/>
          <p:cNvSpPr/>
          <p:nvPr/>
        </p:nvSpPr>
        <p:spPr>
          <a:xfrm>
            <a:off x="6176317"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71" name="Google Shape;1071;p93"/>
          <p:cNvSpPr/>
          <p:nvPr/>
        </p:nvSpPr>
        <p:spPr>
          <a:xfrm>
            <a:off x="6176317"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72" name="Google Shape;1072;p93"/>
          <p:cNvSpPr txBox="1"/>
          <p:nvPr/>
        </p:nvSpPr>
        <p:spPr>
          <a:xfrm>
            <a:off x="6317879" y="1963661"/>
            <a:ext cx="17427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Fachkräftemangel:</a:t>
            </a:r>
            <a:endParaRPr sz="1200">
              <a:solidFill>
                <a:srgbClr val="FFFFFF"/>
              </a:solidFill>
              <a:latin typeface="Inter Tight SemiBold"/>
              <a:ea typeface="Inter Tight SemiBold"/>
              <a:cs typeface="Inter Tight SemiBold"/>
              <a:sym typeface="Inter Tight SemiBold"/>
            </a:endParaRPr>
          </a:p>
        </p:txBody>
      </p:sp>
      <p:sp>
        <p:nvSpPr>
          <p:cNvPr id="1073" name="Google Shape;1073;p93"/>
          <p:cNvSpPr txBox="1"/>
          <p:nvPr/>
        </p:nvSpPr>
        <p:spPr>
          <a:xfrm>
            <a:off x="6232169" y="1497322"/>
            <a:ext cx="15381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Treiber</a:t>
            </a:r>
            <a:endParaRPr sz="1200">
              <a:solidFill>
                <a:srgbClr val="FFFFFF"/>
              </a:solidFill>
              <a:latin typeface="Inter Tight SemiBold"/>
              <a:ea typeface="Inter Tight SemiBold"/>
              <a:cs typeface="Inter Tight SemiBold"/>
              <a:sym typeface="Inter Tight SemiBold"/>
            </a:endParaRPr>
          </a:p>
        </p:txBody>
      </p:sp>
      <p:sp>
        <p:nvSpPr>
          <p:cNvPr id="1074" name="Google Shape;1074;p93"/>
          <p:cNvSpPr txBox="1"/>
          <p:nvPr/>
        </p:nvSpPr>
        <p:spPr>
          <a:xfrm>
            <a:off x="6317879" y="3474221"/>
            <a:ext cx="2005500" cy="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KI beschleunigt den Trend:</a:t>
            </a:r>
            <a:endParaRPr sz="1200">
              <a:solidFill>
                <a:srgbClr val="FFFFFF"/>
              </a:solidFill>
              <a:latin typeface="Inter Tight SemiBold"/>
              <a:ea typeface="Inter Tight SemiBold"/>
              <a:cs typeface="Inter Tight SemiBold"/>
              <a:sym typeface="Inter Tight SemiBold"/>
            </a:endParaRPr>
          </a:p>
        </p:txBody>
      </p:sp>
      <p:sp>
        <p:nvSpPr>
          <p:cNvPr id="1075" name="Google Shape;1075;p93"/>
          <p:cNvSpPr txBox="1"/>
          <p:nvPr/>
        </p:nvSpPr>
        <p:spPr>
          <a:xfrm>
            <a:off x="6317843" y="2214965"/>
            <a:ext cx="2274300" cy="846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5"/>
              </a:buClr>
              <a:buSzPts val="1100"/>
              <a:buFont typeface="Arial"/>
              <a:buNone/>
            </a:pPr>
            <a:r>
              <a:rPr b="1" lang="en-US" sz="1600">
                <a:solidFill>
                  <a:srgbClr val="ADEBCA"/>
                </a:solidFill>
                <a:latin typeface="Inter Tight"/>
                <a:ea typeface="Inter Tight"/>
                <a:cs typeface="Inter Tight"/>
                <a:sym typeface="Inter Tight"/>
              </a:rPr>
              <a:t>Für 39%</a:t>
            </a:r>
            <a:r>
              <a:rPr lang="en-US" sz="1200">
                <a:solidFill>
                  <a:srgbClr val="FFFFFF"/>
                </a:solidFill>
                <a:latin typeface="Inter Tight Medium"/>
                <a:ea typeface="Inter Tight Medium"/>
                <a:cs typeface="Inter Tight Medium"/>
                <a:sym typeface="Inter Tight Medium"/>
              </a:rPr>
              <a:t> </a:t>
            </a:r>
            <a:r>
              <a:rPr lang="en-US" sz="1100">
                <a:solidFill>
                  <a:srgbClr val="FFFFFF"/>
                </a:solidFill>
                <a:latin typeface="Inter Tight Medium"/>
                <a:ea typeface="Inter Tight Medium"/>
                <a:cs typeface="Inter Tight Medium"/>
                <a:sym typeface="Inter Tight Medium"/>
              </a:rPr>
              <a:t>der HR-Verantwortlichen die größte Herausforderung,</a:t>
            </a:r>
            <a:r>
              <a:rPr lang="en-US" sz="1200">
                <a:solidFill>
                  <a:srgbClr val="FFFFFF"/>
                </a:solidFill>
                <a:latin typeface="Inter Tight Medium"/>
                <a:ea typeface="Inter Tight Medium"/>
                <a:cs typeface="Inter Tight Medium"/>
                <a:sym typeface="Inter Tight Medium"/>
              </a:rPr>
              <a:t> </a:t>
            </a:r>
            <a:r>
              <a:rPr b="1" lang="en-US" sz="1600">
                <a:solidFill>
                  <a:srgbClr val="ADEBCA"/>
                </a:solidFill>
                <a:latin typeface="Inter Tight"/>
                <a:ea typeface="Inter Tight"/>
                <a:cs typeface="Inter Tight"/>
                <a:sym typeface="Inter Tight"/>
              </a:rPr>
              <a:t>52%</a:t>
            </a:r>
            <a:r>
              <a:rPr lang="en-US" sz="1200">
                <a:solidFill>
                  <a:srgbClr val="FFFFFF"/>
                </a:solidFill>
                <a:latin typeface="Inter Tight Medium"/>
                <a:ea typeface="Inter Tight Medium"/>
                <a:cs typeface="Inter Tight Medium"/>
                <a:sym typeface="Inter Tight Medium"/>
              </a:rPr>
              <a:t> </a:t>
            </a:r>
            <a:r>
              <a:rPr lang="en-US" sz="1100">
                <a:solidFill>
                  <a:srgbClr val="FFFFFF"/>
                </a:solidFill>
                <a:latin typeface="Inter Tight Medium"/>
                <a:ea typeface="Inter Tight Medium"/>
                <a:cs typeface="Inter Tight Medium"/>
                <a:sym typeface="Inter Tight Medium"/>
              </a:rPr>
              <a:t>rechnen mit höherem Personalbedarf.</a:t>
            </a:r>
            <a:endParaRPr sz="1100">
              <a:solidFill>
                <a:srgbClr val="FFFFFF"/>
              </a:solidFill>
              <a:latin typeface="Inter Tight Medium"/>
              <a:ea typeface="Inter Tight Medium"/>
              <a:cs typeface="Inter Tight Medium"/>
              <a:sym typeface="Inter Tight Medium"/>
            </a:endParaRPr>
          </a:p>
        </p:txBody>
      </p:sp>
      <p:sp>
        <p:nvSpPr>
          <p:cNvPr id="1076" name="Google Shape;1076;p93"/>
          <p:cNvSpPr txBox="1"/>
          <p:nvPr/>
        </p:nvSpPr>
        <p:spPr>
          <a:xfrm>
            <a:off x="6317843" y="3732518"/>
            <a:ext cx="2274300" cy="661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600">
                <a:solidFill>
                  <a:srgbClr val="ADEBCA"/>
                </a:solidFill>
                <a:latin typeface="Inter Tight"/>
                <a:ea typeface="Inter Tight"/>
                <a:cs typeface="Inter Tight"/>
                <a:sym typeface="Inter Tight"/>
              </a:rPr>
              <a:t>43</a:t>
            </a:r>
            <a:r>
              <a:rPr b="1" lang="en-US" sz="1600">
                <a:solidFill>
                  <a:srgbClr val="ADEBCA"/>
                </a:solidFill>
                <a:latin typeface="Inter Tight"/>
                <a:ea typeface="Inter Tight"/>
                <a:cs typeface="Inter Tight"/>
                <a:sym typeface="Inter Tight"/>
              </a:rPr>
              <a:t>%</a:t>
            </a:r>
            <a:r>
              <a:rPr lang="en-US" sz="1200">
                <a:solidFill>
                  <a:srgbClr val="FFFFFF"/>
                </a:solidFill>
                <a:latin typeface="Inter Tight Medium"/>
                <a:ea typeface="Inter Tight Medium"/>
                <a:cs typeface="Inter Tight Medium"/>
                <a:sym typeface="Inter Tight Medium"/>
              </a:rPr>
              <a:t> </a:t>
            </a:r>
            <a:r>
              <a:rPr lang="en-US" sz="1100">
                <a:solidFill>
                  <a:srgbClr val="FFFFFF"/>
                </a:solidFill>
                <a:latin typeface="Inter Tight Medium"/>
                <a:ea typeface="Inter Tight Medium"/>
                <a:cs typeface="Inter Tight Medium"/>
                <a:sym typeface="Inter Tight Medium"/>
              </a:rPr>
              <a:t>nutzen KI für ihre strategische Personalplanung,</a:t>
            </a:r>
            <a:r>
              <a:rPr lang="en-US" sz="1200">
                <a:solidFill>
                  <a:srgbClr val="FFFFFF"/>
                </a:solidFill>
                <a:latin typeface="Inter Tight Medium"/>
                <a:ea typeface="Inter Tight Medium"/>
                <a:cs typeface="Inter Tight Medium"/>
                <a:sym typeface="Inter Tight Medium"/>
              </a:rPr>
              <a:t> </a:t>
            </a:r>
            <a:r>
              <a:rPr b="1" lang="en-US" sz="1600">
                <a:solidFill>
                  <a:srgbClr val="ADEBCA"/>
                </a:solidFill>
                <a:latin typeface="Inter Tight"/>
                <a:ea typeface="Inter Tight"/>
                <a:cs typeface="Inter Tight"/>
                <a:sym typeface="Inter Tight"/>
              </a:rPr>
              <a:t>36%</a:t>
            </a:r>
            <a:r>
              <a:rPr lang="en-US" sz="1200">
                <a:solidFill>
                  <a:srgbClr val="FFFFFF"/>
                </a:solidFill>
                <a:latin typeface="Inter Tight Medium"/>
                <a:ea typeface="Inter Tight Medium"/>
                <a:cs typeface="Inter Tight Medium"/>
                <a:sym typeface="Inter Tight Medium"/>
              </a:rPr>
              <a:t> </a:t>
            </a:r>
            <a:r>
              <a:rPr lang="en-US" sz="1100">
                <a:solidFill>
                  <a:srgbClr val="FFFFFF"/>
                </a:solidFill>
                <a:latin typeface="Inter Tight Medium"/>
                <a:ea typeface="Inter Tight Medium"/>
                <a:cs typeface="Inter Tight Medium"/>
                <a:sym typeface="Inter Tight Medium"/>
              </a:rPr>
              <a:t>setzen sie gezielt im Recruiting ein.</a:t>
            </a:r>
            <a:endParaRPr b="1" sz="1600">
              <a:solidFill>
                <a:srgbClr val="ADEBCA"/>
              </a:solidFill>
              <a:latin typeface="Inter Tight"/>
              <a:ea typeface="Inter Tight"/>
              <a:cs typeface="Inter Tight"/>
              <a:sym typeface="Inter T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ADEBCA"/>
            </a:gs>
            <a:gs pos="75000">
              <a:srgbClr val="176164"/>
            </a:gs>
            <a:gs pos="100000">
              <a:srgbClr val="09282A"/>
            </a:gs>
          </a:gsLst>
          <a:path path="circle">
            <a:fillToRect b="100%" r="100%"/>
          </a:path>
          <a:tileRect l="-100%" t="-100%"/>
        </a:gradFill>
      </p:bgPr>
    </p:bg>
    <p:spTree>
      <p:nvGrpSpPr>
        <p:cNvPr id="1080" name="Shape 1080"/>
        <p:cNvGrpSpPr/>
        <p:nvPr/>
      </p:nvGrpSpPr>
      <p:grpSpPr>
        <a:xfrm>
          <a:off x="0" y="0"/>
          <a:ext cx="0" cy="0"/>
          <a:chOff x="0" y="0"/>
          <a:chExt cx="0" cy="0"/>
        </a:xfrm>
      </p:grpSpPr>
      <p:sp>
        <p:nvSpPr>
          <p:cNvPr id="1081" name="Google Shape;1081;p94"/>
          <p:cNvSpPr txBox="1"/>
          <p:nvPr/>
        </p:nvSpPr>
        <p:spPr>
          <a:xfrm>
            <a:off x="238000" y="217250"/>
            <a:ext cx="4615500" cy="795900"/>
          </a:xfrm>
          <a:prstGeom prst="rect">
            <a:avLst/>
          </a:prstGeom>
          <a:noFill/>
          <a:ln>
            <a:noFill/>
          </a:ln>
        </p:spPr>
        <p:txBody>
          <a:bodyPr anchorCtr="0" anchor="t" bIns="47275" lIns="94550" spcFirstLastPara="1" rIns="94550" wrap="square" tIns="47275">
            <a:noAutofit/>
          </a:bodyPr>
          <a:lstStyle/>
          <a:p>
            <a:pPr indent="0" lvl="0" marL="0" rtl="0" algn="l">
              <a:spcBef>
                <a:spcPts val="0"/>
              </a:spcBef>
              <a:spcAft>
                <a:spcPts val="0"/>
              </a:spcAft>
              <a:buSzPts val="1100"/>
              <a:buNone/>
            </a:pPr>
            <a:r>
              <a:rPr lang="en-US" sz="2275">
                <a:solidFill>
                  <a:srgbClr val="11494B"/>
                </a:solidFill>
                <a:latin typeface="Inter Tight SemiBold"/>
                <a:ea typeface="Inter Tight SemiBold"/>
                <a:cs typeface="Inter Tight SemiBold"/>
                <a:sym typeface="Inter Tight SemiBold"/>
              </a:rPr>
              <a:t>Schlüsselthema 3: </a:t>
            </a:r>
            <a:endParaRPr sz="2275">
              <a:solidFill>
                <a:srgbClr val="11494B"/>
              </a:solidFill>
              <a:latin typeface="Inter Tight SemiBold"/>
              <a:ea typeface="Inter Tight SemiBold"/>
              <a:cs typeface="Inter Tight SemiBold"/>
              <a:sym typeface="Inter Tight SemiBold"/>
            </a:endParaRPr>
          </a:p>
          <a:p>
            <a:pPr indent="0" lvl="0" marL="0" rtl="0" algn="l">
              <a:spcBef>
                <a:spcPts val="0"/>
              </a:spcBef>
              <a:spcAft>
                <a:spcPts val="0"/>
              </a:spcAft>
              <a:buClr>
                <a:schemeClr val="accent5"/>
              </a:buClr>
              <a:buSzPts val="1100"/>
              <a:buFont typeface="Arial"/>
              <a:buNone/>
            </a:pPr>
            <a:r>
              <a:rPr lang="en-US" sz="2275">
                <a:solidFill>
                  <a:srgbClr val="FFFFFF"/>
                </a:solidFill>
                <a:latin typeface="Inter Tight SemiBold"/>
                <a:ea typeface="Inter Tight SemiBold"/>
                <a:cs typeface="Inter Tight SemiBold"/>
                <a:sym typeface="Inter Tight SemiBold"/>
              </a:rPr>
              <a:t>Den Generationswechsel meistern</a:t>
            </a:r>
            <a:endParaRPr sz="2275">
              <a:solidFill>
                <a:srgbClr val="FFFFFF"/>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t/>
            </a:r>
            <a:endParaRPr sz="2275">
              <a:solidFill>
                <a:srgbClr val="11494B"/>
              </a:solidFill>
              <a:latin typeface="Inter Tight SemiBold"/>
              <a:ea typeface="Inter Tight SemiBold"/>
              <a:cs typeface="Inter Tight SemiBold"/>
              <a:sym typeface="Inter Tight SemiBold"/>
            </a:endParaRPr>
          </a:p>
        </p:txBody>
      </p:sp>
      <p:sp>
        <p:nvSpPr>
          <p:cNvPr id="1082" name="Google Shape;1082;p94"/>
          <p:cNvSpPr txBox="1"/>
          <p:nvPr/>
        </p:nvSpPr>
        <p:spPr>
          <a:xfrm>
            <a:off x="5702400" y="539125"/>
            <a:ext cx="3079500" cy="33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Mit einer schrumpfenden erwerbsfähigen Bevölkerung kommt es zu einem Talentmangel und einem Risiko für Wissensverlust.</a:t>
            </a:r>
            <a:endParaRPr sz="1100">
              <a:solidFill>
                <a:srgbClr val="FFFFFF"/>
              </a:solidFill>
              <a:latin typeface="Inter Tight Medium"/>
              <a:ea typeface="Inter Tight Medium"/>
              <a:cs typeface="Inter Tight Medium"/>
              <a:sym typeface="Inter Tight Medium"/>
            </a:endParaRPr>
          </a:p>
        </p:txBody>
      </p:sp>
      <p:sp>
        <p:nvSpPr>
          <p:cNvPr id="1083" name="Google Shape;1083;p94"/>
          <p:cNvSpPr/>
          <p:nvPr/>
        </p:nvSpPr>
        <p:spPr>
          <a:xfrm>
            <a:off x="4623441" y="1561197"/>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rtl="0" algn="ctr">
              <a:spcBef>
                <a:spcPts val="0"/>
              </a:spcBef>
              <a:spcAft>
                <a:spcPts val="0"/>
              </a:spcAft>
              <a:buNone/>
            </a:pPr>
            <a:r>
              <a:t/>
            </a:r>
            <a:endParaRPr sz="1519">
              <a:latin typeface="Inter Tight Medium"/>
              <a:ea typeface="Inter Tight Medium"/>
              <a:cs typeface="Inter Tight Medium"/>
              <a:sym typeface="Inter Tight Medium"/>
            </a:endParaRPr>
          </a:p>
        </p:txBody>
      </p:sp>
      <p:sp>
        <p:nvSpPr>
          <p:cNvPr id="1084" name="Google Shape;1084;p94"/>
          <p:cNvSpPr/>
          <p:nvPr/>
        </p:nvSpPr>
        <p:spPr>
          <a:xfrm>
            <a:off x="2475649" y="1561200"/>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rtl="0" algn="ctr">
              <a:spcBef>
                <a:spcPts val="0"/>
              </a:spcBef>
              <a:spcAft>
                <a:spcPts val="0"/>
              </a:spcAft>
              <a:buNone/>
            </a:pPr>
            <a:r>
              <a:t/>
            </a:r>
            <a:endParaRPr sz="1519">
              <a:latin typeface="Inter Tight Medium"/>
              <a:ea typeface="Inter Tight Medium"/>
              <a:cs typeface="Inter Tight Medium"/>
              <a:sym typeface="Inter Tight Medium"/>
            </a:endParaRPr>
          </a:p>
        </p:txBody>
      </p:sp>
      <p:sp>
        <p:nvSpPr>
          <p:cNvPr id="1085" name="Google Shape;1085;p94"/>
          <p:cNvSpPr/>
          <p:nvPr/>
        </p:nvSpPr>
        <p:spPr>
          <a:xfrm>
            <a:off x="342900" y="1537000"/>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rtl="0" algn="ctr">
              <a:spcBef>
                <a:spcPts val="0"/>
              </a:spcBef>
              <a:spcAft>
                <a:spcPts val="0"/>
              </a:spcAft>
              <a:buNone/>
            </a:pPr>
            <a:r>
              <a:t/>
            </a:r>
            <a:endParaRPr sz="1519">
              <a:latin typeface="Inter Tight Medium"/>
              <a:ea typeface="Inter Tight Medium"/>
              <a:cs typeface="Inter Tight Medium"/>
              <a:sym typeface="Inter Tight Medium"/>
            </a:endParaRPr>
          </a:p>
        </p:txBody>
      </p:sp>
      <p:sp>
        <p:nvSpPr>
          <p:cNvPr id="1086" name="Google Shape;1086;p94"/>
          <p:cNvSpPr/>
          <p:nvPr/>
        </p:nvSpPr>
        <p:spPr>
          <a:xfrm>
            <a:off x="6756269" y="1561197"/>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rtl="0" algn="ctr">
              <a:spcBef>
                <a:spcPts val="0"/>
              </a:spcBef>
              <a:spcAft>
                <a:spcPts val="0"/>
              </a:spcAft>
              <a:buNone/>
            </a:pPr>
            <a:r>
              <a:t/>
            </a:r>
            <a:endParaRPr sz="1519">
              <a:latin typeface="Inter Tight Medium"/>
              <a:ea typeface="Inter Tight Medium"/>
              <a:cs typeface="Inter Tight Medium"/>
              <a:sym typeface="Inter Tight Medium"/>
            </a:endParaRPr>
          </a:p>
        </p:txBody>
      </p:sp>
      <p:sp>
        <p:nvSpPr>
          <p:cNvPr id="1087" name="Google Shape;1087;p94"/>
          <p:cNvSpPr/>
          <p:nvPr/>
        </p:nvSpPr>
        <p:spPr>
          <a:xfrm>
            <a:off x="342900" y="3791679"/>
            <a:ext cx="8431500" cy="1047000"/>
          </a:xfrm>
          <a:prstGeom prst="roundRect">
            <a:avLst>
              <a:gd fmla="val 13590" name="adj"/>
            </a:avLst>
          </a:prstGeom>
          <a:solidFill>
            <a:srgbClr val="09282A"/>
          </a:solidFill>
          <a:ln>
            <a:noFill/>
          </a:ln>
        </p:spPr>
        <p:txBody>
          <a:bodyPr anchorCtr="0" anchor="ctr" bIns="96075" lIns="96075" spcFirstLastPara="1" rIns="96075" wrap="square" tIns="96075">
            <a:noAutofit/>
          </a:bodyPr>
          <a:lstStyle/>
          <a:p>
            <a:pPr indent="0" lvl="0" marL="0" rtl="0" algn="ctr">
              <a:spcBef>
                <a:spcPts val="0"/>
              </a:spcBef>
              <a:spcAft>
                <a:spcPts val="0"/>
              </a:spcAft>
              <a:buNone/>
            </a:pPr>
            <a:r>
              <a:t/>
            </a:r>
            <a:endParaRPr sz="1471">
              <a:latin typeface="Inter Tight Medium"/>
              <a:ea typeface="Inter Tight Medium"/>
              <a:cs typeface="Inter Tight Medium"/>
              <a:sym typeface="Inter Tight Medium"/>
            </a:endParaRPr>
          </a:p>
        </p:txBody>
      </p:sp>
      <p:sp>
        <p:nvSpPr>
          <p:cNvPr id="1088" name="Google Shape;1088;p94"/>
          <p:cNvSpPr txBox="1"/>
          <p:nvPr/>
        </p:nvSpPr>
        <p:spPr>
          <a:xfrm>
            <a:off x="1054651" y="4119556"/>
            <a:ext cx="7008000" cy="375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19">
                <a:solidFill>
                  <a:srgbClr val="ADEBCA"/>
                </a:solidFill>
                <a:latin typeface="Inter Tight SemiBold"/>
                <a:ea typeface="Inter Tight SemiBold"/>
                <a:cs typeface="Inter Tight SemiBold"/>
                <a:sym typeface="Inter Tight SemiBold"/>
              </a:rPr>
              <a:t>Wachsende Unternehmen können ihre Einstiegsprogramme modernisieren und sich so als Arbeitgeber präsentieren, bei denen junge Talente wertvolle Fähigkeiten lernen.</a:t>
            </a:r>
            <a:endParaRPr sz="1219">
              <a:solidFill>
                <a:srgbClr val="ADEBCA"/>
              </a:solidFill>
              <a:latin typeface="Inter Tight SemiBold"/>
              <a:ea typeface="Inter Tight SemiBold"/>
              <a:cs typeface="Inter Tight SemiBold"/>
              <a:sym typeface="Inter Tight SemiBold"/>
            </a:endParaRPr>
          </a:p>
        </p:txBody>
      </p:sp>
      <p:sp>
        <p:nvSpPr>
          <p:cNvPr id="1089" name="Google Shape;1089;p94"/>
          <p:cNvSpPr txBox="1"/>
          <p:nvPr/>
        </p:nvSpPr>
        <p:spPr>
          <a:xfrm>
            <a:off x="342900" y="1713728"/>
            <a:ext cx="2018100" cy="79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75"/>
              <a:buNone/>
            </a:pPr>
            <a:r>
              <a:rPr lang="en-US" sz="5187">
                <a:solidFill>
                  <a:srgbClr val="ADEBCA"/>
                </a:solidFill>
                <a:latin typeface="Inter Tight SemiBold"/>
                <a:ea typeface="Inter Tight SemiBold"/>
                <a:cs typeface="Inter Tight SemiBold"/>
                <a:sym typeface="Inter Tight SemiBold"/>
              </a:rPr>
              <a:t>59</a:t>
            </a:r>
            <a:r>
              <a:rPr lang="en-US" sz="3353">
                <a:solidFill>
                  <a:srgbClr val="ADEBCA"/>
                </a:solidFill>
                <a:latin typeface="Inter Tight SemiBold"/>
                <a:ea typeface="Inter Tight SemiBold"/>
                <a:cs typeface="Inter Tight SemiBold"/>
                <a:sym typeface="Inter Tight SemiBold"/>
              </a:rPr>
              <a:t>%</a:t>
            </a:r>
            <a:endParaRPr sz="3353">
              <a:solidFill>
                <a:srgbClr val="ADEBCA"/>
              </a:solidFill>
              <a:latin typeface="Inter Tight SemiBold"/>
              <a:ea typeface="Inter Tight SemiBold"/>
              <a:cs typeface="Inter Tight SemiBold"/>
              <a:sym typeface="Inter Tight SemiBold"/>
            </a:endParaRPr>
          </a:p>
        </p:txBody>
      </p:sp>
      <p:sp>
        <p:nvSpPr>
          <p:cNvPr id="1090" name="Google Shape;1090;p94"/>
          <p:cNvSpPr txBox="1"/>
          <p:nvPr/>
        </p:nvSpPr>
        <p:spPr>
          <a:xfrm>
            <a:off x="521402" y="2608998"/>
            <a:ext cx="1661100" cy="563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19">
                <a:solidFill>
                  <a:srgbClr val="FFFFFF"/>
                </a:solidFill>
                <a:latin typeface="Inter Tight Medium"/>
                <a:ea typeface="Inter Tight Medium"/>
                <a:cs typeface="Inter Tight Medium"/>
                <a:sym typeface="Inter Tight Medium"/>
              </a:rPr>
              <a:t>der HR-Führungskräfte sagen, dass Recruiting heute schwieriger ist als noch vor fünf Jahren.</a:t>
            </a:r>
            <a:endParaRPr sz="1219">
              <a:solidFill>
                <a:srgbClr val="FFFFFF"/>
              </a:solidFill>
              <a:latin typeface="Inter Tight Medium"/>
              <a:ea typeface="Inter Tight Medium"/>
              <a:cs typeface="Inter Tight Medium"/>
              <a:sym typeface="Inter Tight Medium"/>
            </a:endParaRPr>
          </a:p>
        </p:txBody>
      </p:sp>
      <p:sp>
        <p:nvSpPr>
          <p:cNvPr id="1091" name="Google Shape;1091;p94"/>
          <p:cNvSpPr txBox="1"/>
          <p:nvPr/>
        </p:nvSpPr>
        <p:spPr>
          <a:xfrm>
            <a:off x="2483170" y="1713728"/>
            <a:ext cx="2018100" cy="79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75"/>
              <a:buNone/>
            </a:pPr>
            <a:r>
              <a:rPr lang="en-US" sz="5187">
                <a:solidFill>
                  <a:srgbClr val="ADEBCA"/>
                </a:solidFill>
                <a:latin typeface="Inter Tight SemiBold"/>
                <a:ea typeface="Inter Tight SemiBold"/>
                <a:cs typeface="Inter Tight SemiBold"/>
                <a:sym typeface="Inter Tight SemiBold"/>
              </a:rPr>
              <a:t>50</a:t>
            </a:r>
            <a:r>
              <a:rPr lang="en-US" sz="3353">
                <a:solidFill>
                  <a:srgbClr val="ADEBCA"/>
                </a:solidFill>
                <a:latin typeface="Inter Tight SemiBold"/>
                <a:ea typeface="Inter Tight SemiBold"/>
                <a:cs typeface="Inter Tight SemiBold"/>
                <a:sym typeface="Inter Tight SemiBold"/>
              </a:rPr>
              <a:t>%</a:t>
            </a:r>
            <a:endParaRPr sz="3353">
              <a:solidFill>
                <a:srgbClr val="ADEBCA"/>
              </a:solidFill>
              <a:latin typeface="Inter Tight SemiBold"/>
              <a:ea typeface="Inter Tight SemiBold"/>
              <a:cs typeface="Inter Tight SemiBold"/>
              <a:sym typeface="Inter Tight SemiBold"/>
            </a:endParaRPr>
          </a:p>
        </p:txBody>
      </p:sp>
      <p:sp>
        <p:nvSpPr>
          <p:cNvPr id="1092" name="Google Shape;1092;p94"/>
          <p:cNvSpPr txBox="1"/>
          <p:nvPr/>
        </p:nvSpPr>
        <p:spPr>
          <a:xfrm>
            <a:off x="2661672" y="2608998"/>
            <a:ext cx="1661100" cy="375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19">
                <a:solidFill>
                  <a:srgbClr val="FFFFFF"/>
                </a:solidFill>
                <a:latin typeface="Inter Tight Medium"/>
                <a:ea typeface="Inter Tight Medium"/>
                <a:cs typeface="Inter Tight Medium"/>
                <a:sym typeface="Inter Tight Medium"/>
              </a:rPr>
              <a:t>haben Schwierigkeiten, offene Stellen zu besetzen.</a:t>
            </a:r>
            <a:endParaRPr sz="1219">
              <a:solidFill>
                <a:srgbClr val="FFFFFF"/>
              </a:solidFill>
              <a:latin typeface="Inter Tight Medium"/>
              <a:ea typeface="Inter Tight Medium"/>
              <a:cs typeface="Inter Tight Medium"/>
              <a:sym typeface="Inter Tight Medium"/>
            </a:endParaRPr>
          </a:p>
        </p:txBody>
      </p:sp>
      <p:sp>
        <p:nvSpPr>
          <p:cNvPr id="1093" name="Google Shape;1093;p94"/>
          <p:cNvSpPr txBox="1"/>
          <p:nvPr/>
        </p:nvSpPr>
        <p:spPr>
          <a:xfrm>
            <a:off x="4615959" y="1713728"/>
            <a:ext cx="2018100" cy="79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75"/>
              <a:buNone/>
            </a:pPr>
            <a:r>
              <a:rPr lang="en-US" sz="5187">
                <a:solidFill>
                  <a:srgbClr val="ADEBCA"/>
                </a:solidFill>
                <a:latin typeface="Inter Tight SemiBold"/>
                <a:ea typeface="Inter Tight SemiBold"/>
                <a:cs typeface="Inter Tight SemiBold"/>
                <a:sym typeface="Inter Tight SemiBold"/>
              </a:rPr>
              <a:t>36</a:t>
            </a:r>
            <a:r>
              <a:rPr lang="en-US" sz="3353">
                <a:solidFill>
                  <a:srgbClr val="ADEBCA"/>
                </a:solidFill>
                <a:latin typeface="Inter Tight SemiBold"/>
                <a:ea typeface="Inter Tight SemiBold"/>
                <a:cs typeface="Inter Tight SemiBold"/>
                <a:sym typeface="Inter Tight SemiBold"/>
              </a:rPr>
              <a:t>%</a:t>
            </a:r>
            <a:endParaRPr sz="3353">
              <a:solidFill>
                <a:srgbClr val="ADEBCA"/>
              </a:solidFill>
              <a:latin typeface="Inter Tight SemiBold"/>
              <a:ea typeface="Inter Tight SemiBold"/>
              <a:cs typeface="Inter Tight SemiBold"/>
              <a:sym typeface="Inter Tight SemiBold"/>
            </a:endParaRPr>
          </a:p>
        </p:txBody>
      </p:sp>
      <p:sp>
        <p:nvSpPr>
          <p:cNvPr id="1094" name="Google Shape;1094;p94"/>
          <p:cNvSpPr txBox="1"/>
          <p:nvPr/>
        </p:nvSpPr>
        <p:spPr>
          <a:xfrm>
            <a:off x="4794461" y="2608998"/>
            <a:ext cx="1661100" cy="75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19">
                <a:solidFill>
                  <a:srgbClr val="FFFFFF"/>
                </a:solidFill>
                <a:latin typeface="Inter Tight Medium"/>
                <a:ea typeface="Inter Tight Medium"/>
                <a:cs typeface="Inter Tight Medium"/>
                <a:sym typeface="Inter Tight Medium"/>
              </a:rPr>
              <a:t>nennen die Gewinnung von unter 30-Jährigen als größte Herausforderung .</a:t>
            </a:r>
            <a:endParaRPr sz="1219">
              <a:solidFill>
                <a:srgbClr val="FFFFFF"/>
              </a:solidFill>
              <a:latin typeface="Inter Tight Medium"/>
              <a:ea typeface="Inter Tight Medium"/>
              <a:cs typeface="Inter Tight Medium"/>
              <a:sym typeface="Inter Tight Medium"/>
            </a:endParaRPr>
          </a:p>
        </p:txBody>
      </p:sp>
      <p:sp>
        <p:nvSpPr>
          <p:cNvPr id="1095" name="Google Shape;1095;p94"/>
          <p:cNvSpPr txBox="1"/>
          <p:nvPr/>
        </p:nvSpPr>
        <p:spPr>
          <a:xfrm>
            <a:off x="6763697" y="1713728"/>
            <a:ext cx="2018100" cy="79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75"/>
              <a:buNone/>
            </a:pPr>
            <a:r>
              <a:rPr lang="en-US" sz="5187">
                <a:solidFill>
                  <a:srgbClr val="ADEBCA"/>
                </a:solidFill>
                <a:latin typeface="Inter Tight SemiBold"/>
                <a:ea typeface="Inter Tight SemiBold"/>
                <a:cs typeface="Inter Tight SemiBold"/>
                <a:sym typeface="Inter Tight SemiBold"/>
              </a:rPr>
              <a:t>62</a:t>
            </a:r>
            <a:r>
              <a:rPr lang="en-US" sz="3353">
                <a:solidFill>
                  <a:srgbClr val="ADEBCA"/>
                </a:solidFill>
                <a:latin typeface="Inter Tight SemiBold"/>
                <a:ea typeface="Inter Tight SemiBold"/>
                <a:cs typeface="Inter Tight SemiBold"/>
                <a:sym typeface="Inter Tight SemiBold"/>
              </a:rPr>
              <a:t>%</a:t>
            </a:r>
            <a:endParaRPr sz="3353">
              <a:solidFill>
                <a:srgbClr val="ADEBCA"/>
              </a:solidFill>
              <a:latin typeface="Inter Tight SemiBold"/>
              <a:ea typeface="Inter Tight SemiBold"/>
              <a:cs typeface="Inter Tight SemiBold"/>
              <a:sym typeface="Inter Tight SemiBold"/>
            </a:endParaRPr>
          </a:p>
        </p:txBody>
      </p:sp>
      <p:sp>
        <p:nvSpPr>
          <p:cNvPr id="1096" name="Google Shape;1096;p94"/>
          <p:cNvSpPr txBox="1"/>
          <p:nvPr/>
        </p:nvSpPr>
        <p:spPr>
          <a:xfrm>
            <a:off x="6942199" y="2608998"/>
            <a:ext cx="1661100" cy="563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19">
                <a:solidFill>
                  <a:srgbClr val="FFFFFF"/>
                </a:solidFill>
                <a:latin typeface="Inter Tight Medium"/>
                <a:ea typeface="Inter Tight Medium"/>
                <a:cs typeface="Inter Tight Medium"/>
                <a:sym typeface="Inter Tight Medium"/>
              </a:rPr>
              <a:t>passen ihre Strategie an, um Berufseinsteiger zu überzeugen.</a:t>
            </a:r>
            <a:endParaRPr sz="1219">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1100" name="Shape 1100"/>
        <p:cNvGrpSpPr/>
        <p:nvPr/>
      </p:nvGrpSpPr>
      <p:grpSpPr>
        <a:xfrm>
          <a:off x="0" y="0"/>
          <a:ext cx="0" cy="0"/>
          <a:chOff x="0" y="0"/>
          <a:chExt cx="0" cy="0"/>
        </a:xfrm>
      </p:grpSpPr>
      <p:sp>
        <p:nvSpPr>
          <p:cNvPr id="1101" name="Google Shape;1101;p95"/>
          <p:cNvSpPr/>
          <p:nvPr/>
        </p:nvSpPr>
        <p:spPr>
          <a:xfrm>
            <a:off x="2862736" y="1655275"/>
            <a:ext cx="2265900" cy="3185400"/>
          </a:xfrm>
          <a:prstGeom prst="roundRect">
            <a:avLst>
              <a:gd fmla="val 6897"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02" name="Google Shape;1102;p95"/>
          <p:cNvSpPr/>
          <p:nvPr/>
        </p:nvSpPr>
        <p:spPr>
          <a:xfrm>
            <a:off x="4041449"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03" name="Google Shape;1103;p95"/>
          <p:cNvSpPr/>
          <p:nvPr/>
        </p:nvSpPr>
        <p:spPr>
          <a:xfrm>
            <a:off x="4041469" y="4049500"/>
            <a:ext cx="964200" cy="654300"/>
          </a:xfrm>
          <a:prstGeom prst="roundRect">
            <a:avLst>
              <a:gd fmla="val 664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1494B"/>
              </a:solidFill>
              <a:latin typeface="Inter Tight Medium"/>
              <a:ea typeface="Inter Tight Medium"/>
              <a:cs typeface="Inter Tight Medium"/>
              <a:sym typeface="Inter Tight Medium"/>
            </a:endParaRPr>
          </a:p>
        </p:txBody>
      </p:sp>
      <p:sp>
        <p:nvSpPr>
          <p:cNvPr id="1104" name="Google Shape;1104;p95"/>
          <p:cNvSpPr/>
          <p:nvPr/>
        </p:nvSpPr>
        <p:spPr>
          <a:xfrm>
            <a:off x="2985664"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05" name="Google Shape;1105;p95"/>
          <p:cNvSpPr/>
          <p:nvPr/>
        </p:nvSpPr>
        <p:spPr>
          <a:xfrm>
            <a:off x="2985671" y="3172600"/>
            <a:ext cx="964200" cy="1531500"/>
          </a:xfrm>
          <a:prstGeom prst="roundRect">
            <a:avLst>
              <a:gd fmla="val 6648" name="adj"/>
            </a:avLst>
          </a:prstGeom>
          <a:solidFill>
            <a:srgbClr val="5CD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06" name="Google Shape;1106;p95"/>
          <p:cNvSpPr/>
          <p:nvPr/>
        </p:nvSpPr>
        <p:spPr>
          <a:xfrm>
            <a:off x="342903" y="1655275"/>
            <a:ext cx="2265900" cy="3185400"/>
          </a:xfrm>
          <a:prstGeom prst="roundRect">
            <a:avLst>
              <a:gd fmla="val 6897"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07" name="Google Shape;1107;p95"/>
          <p:cNvSpPr/>
          <p:nvPr/>
        </p:nvSpPr>
        <p:spPr>
          <a:xfrm>
            <a:off x="1534001"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08" name="Google Shape;1108;p95"/>
          <p:cNvSpPr/>
          <p:nvPr/>
        </p:nvSpPr>
        <p:spPr>
          <a:xfrm>
            <a:off x="1534008" y="3329700"/>
            <a:ext cx="964200" cy="1374300"/>
          </a:xfrm>
          <a:prstGeom prst="roundRect">
            <a:avLst>
              <a:gd fmla="val 664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1494B"/>
              </a:solidFill>
              <a:latin typeface="Inter Tight Medium"/>
              <a:ea typeface="Inter Tight Medium"/>
              <a:cs typeface="Inter Tight Medium"/>
              <a:sym typeface="Inter Tight Medium"/>
            </a:endParaRPr>
          </a:p>
        </p:txBody>
      </p:sp>
      <p:sp>
        <p:nvSpPr>
          <p:cNvPr id="1109" name="Google Shape;1109;p95"/>
          <p:cNvSpPr/>
          <p:nvPr/>
        </p:nvSpPr>
        <p:spPr>
          <a:xfrm>
            <a:off x="5406900" y="1655275"/>
            <a:ext cx="3382800" cy="31854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10" name="Google Shape;1110;p95"/>
          <p:cNvSpPr txBox="1"/>
          <p:nvPr/>
        </p:nvSpPr>
        <p:spPr>
          <a:xfrm>
            <a:off x="238000" y="217250"/>
            <a:ext cx="4128000" cy="11463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Das schlägt sich schon jetzt in den Zahlen nieder.</a:t>
            </a:r>
            <a:r>
              <a:rPr lang="en-US" sz="2275">
                <a:solidFill>
                  <a:srgbClr val="FFFFFF"/>
                </a:solidFill>
                <a:latin typeface="Inter Tight SemiBold"/>
                <a:ea typeface="Inter Tight SemiBold"/>
                <a:cs typeface="Inter Tight SemiBold"/>
                <a:sym typeface="Inter Tight SemiBold"/>
              </a:rPr>
              <a:t> Im letzten Jahr allein:</a:t>
            </a:r>
            <a:endParaRPr sz="2275">
              <a:solidFill>
                <a:srgbClr val="FFFFFF"/>
              </a:solidFill>
              <a:latin typeface="Inter Tight SemiBold"/>
              <a:ea typeface="Inter Tight SemiBold"/>
              <a:cs typeface="Inter Tight SemiBold"/>
              <a:sym typeface="Inter Tight SemiBold"/>
            </a:endParaRPr>
          </a:p>
        </p:txBody>
      </p:sp>
      <p:sp>
        <p:nvSpPr>
          <p:cNvPr id="1111" name="Google Shape;1111;p95"/>
          <p:cNvSpPr/>
          <p:nvPr/>
        </p:nvSpPr>
        <p:spPr>
          <a:xfrm>
            <a:off x="478216"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12" name="Google Shape;1112;p95"/>
          <p:cNvSpPr/>
          <p:nvPr/>
        </p:nvSpPr>
        <p:spPr>
          <a:xfrm>
            <a:off x="478216" y="2791800"/>
            <a:ext cx="964200" cy="1912200"/>
          </a:xfrm>
          <a:prstGeom prst="roundRect">
            <a:avLst>
              <a:gd fmla="val 6648" name="adj"/>
            </a:avLst>
          </a:prstGeom>
          <a:solidFill>
            <a:srgbClr val="5CD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13" name="Google Shape;1113;p95"/>
          <p:cNvSpPr txBox="1"/>
          <p:nvPr/>
        </p:nvSpPr>
        <p:spPr>
          <a:xfrm>
            <a:off x="574102" y="4336026"/>
            <a:ext cx="567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39</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114" name="Google Shape;1114;p95"/>
          <p:cNvSpPr txBox="1"/>
          <p:nvPr/>
        </p:nvSpPr>
        <p:spPr>
          <a:xfrm>
            <a:off x="478200" y="1834450"/>
            <a:ext cx="17292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Wissensverlust</a:t>
            </a:r>
            <a:endParaRPr sz="1200">
              <a:solidFill>
                <a:srgbClr val="11494B"/>
              </a:solidFill>
              <a:latin typeface="Inter Tight SemiBold"/>
              <a:ea typeface="Inter Tight SemiBold"/>
              <a:cs typeface="Inter Tight SemiBold"/>
              <a:sym typeface="Inter Tight SemiBold"/>
            </a:endParaRPr>
          </a:p>
        </p:txBody>
      </p:sp>
      <p:sp>
        <p:nvSpPr>
          <p:cNvPr id="1115" name="Google Shape;1115;p95"/>
          <p:cNvSpPr txBox="1"/>
          <p:nvPr/>
        </p:nvSpPr>
        <p:spPr>
          <a:xfrm>
            <a:off x="2998041" y="1742200"/>
            <a:ext cx="2019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Schwierigkeiten bei der Talentgewinnung</a:t>
            </a:r>
            <a:endParaRPr sz="1200">
              <a:solidFill>
                <a:srgbClr val="11494B"/>
              </a:solidFill>
              <a:latin typeface="Inter Tight SemiBold"/>
              <a:ea typeface="Inter Tight SemiBold"/>
              <a:cs typeface="Inter Tight SemiBold"/>
              <a:sym typeface="Inter Tight SemiBold"/>
            </a:endParaRPr>
          </a:p>
        </p:txBody>
      </p:sp>
      <p:sp>
        <p:nvSpPr>
          <p:cNvPr id="1116" name="Google Shape;1116;p95"/>
          <p:cNvSpPr txBox="1"/>
          <p:nvPr/>
        </p:nvSpPr>
        <p:spPr>
          <a:xfrm>
            <a:off x="1636309" y="4336026"/>
            <a:ext cx="567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15</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117" name="Google Shape;1117;p95"/>
          <p:cNvSpPr txBox="1"/>
          <p:nvPr/>
        </p:nvSpPr>
        <p:spPr>
          <a:xfrm>
            <a:off x="3100356" y="4336026"/>
            <a:ext cx="567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37</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118" name="Google Shape;1118;p95"/>
          <p:cNvSpPr txBox="1"/>
          <p:nvPr/>
        </p:nvSpPr>
        <p:spPr>
          <a:xfrm>
            <a:off x="4152854" y="4336026"/>
            <a:ext cx="567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15</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119" name="Google Shape;1119;p95"/>
          <p:cNvSpPr txBox="1"/>
          <p:nvPr/>
        </p:nvSpPr>
        <p:spPr>
          <a:xfrm>
            <a:off x="5538719" y="1834450"/>
            <a:ext cx="2489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Hilfreiche Maßnahmen</a:t>
            </a:r>
            <a:endParaRPr sz="1200">
              <a:solidFill>
                <a:srgbClr val="11494B"/>
              </a:solidFill>
              <a:latin typeface="Inter Tight SemiBold"/>
              <a:ea typeface="Inter Tight SemiBold"/>
              <a:cs typeface="Inter Tight SemiBold"/>
              <a:sym typeface="Inter Tight SemiBold"/>
            </a:endParaRPr>
          </a:p>
        </p:txBody>
      </p:sp>
      <p:sp>
        <p:nvSpPr>
          <p:cNvPr id="1120" name="Google Shape;1120;p95"/>
          <p:cNvSpPr/>
          <p:nvPr/>
        </p:nvSpPr>
        <p:spPr>
          <a:xfrm>
            <a:off x="5538721" y="2177875"/>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21" name="Google Shape;1121;p95"/>
          <p:cNvSpPr txBox="1"/>
          <p:nvPr/>
        </p:nvSpPr>
        <p:spPr>
          <a:xfrm>
            <a:off x="5670656" y="2387723"/>
            <a:ext cx="25494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Erfahrene Fachkräfte mit Nachwuchstalenten vernetzen</a:t>
            </a:r>
            <a:endParaRPr sz="1200">
              <a:solidFill>
                <a:srgbClr val="11494B"/>
              </a:solidFill>
              <a:latin typeface="Inter Tight SemiBold"/>
              <a:ea typeface="Inter Tight SemiBold"/>
              <a:cs typeface="Inter Tight SemiBold"/>
              <a:sym typeface="Inter Tight SemiBold"/>
            </a:endParaRPr>
          </a:p>
        </p:txBody>
      </p:sp>
      <p:sp>
        <p:nvSpPr>
          <p:cNvPr id="1122" name="Google Shape;1122;p95"/>
          <p:cNvSpPr/>
          <p:nvPr/>
        </p:nvSpPr>
        <p:spPr>
          <a:xfrm>
            <a:off x="5538721" y="3046830"/>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23" name="Google Shape;1123;p95"/>
          <p:cNvSpPr txBox="1"/>
          <p:nvPr/>
        </p:nvSpPr>
        <p:spPr>
          <a:xfrm>
            <a:off x="5670667" y="3259380"/>
            <a:ext cx="2400300" cy="21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Wichtige Prozesse systematisch dokumentieren</a:t>
            </a:r>
            <a:endParaRPr sz="1200">
              <a:solidFill>
                <a:srgbClr val="11494B"/>
              </a:solidFill>
              <a:latin typeface="Inter Tight SemiBold"/>
              <a:ea typeface="Inter Tight SemiBold"/>
              <a:cs typeface="Inter Tight SemiBold"/>
              <a:sym typeface="Inter Tight SemiBold"/>
            </a:endParaRPr>
          </a:p>
        </p:txBody>
      </p:sp>
      <p:sp>
        <p:nvSpPr>
          <p:cNvPr id="1124" name="Google Shape;1124;p95"/>
          <p:cNvSpPr/>
          <p:nvPr/>
        </p:nvSpPr>
        <p:spPr>
          <a:xfrm>
            <a:off x="5538721" y="3915796"/>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25" name="Google Shape;1125;p95"/>
          <p:cNvSpPr txBox="1"/>
          <p:nvPr/>
        </p:nvSpPr>
        <p:spPr>
          <a:xfrm>
            <a:off x="5670667" y="4149723"/>
            <a:ext cx="24003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Generationenübergreifendes Mentoring etablieren</a:t>
            </a:r>
            <a:endParaRPr sz="1200">
              <a:solidFill>
                <a:srgbClr val="11494B"/>
              </a:solidFill>
              <a:latin typeface="Inter Tight SemiBold"/>
              <a:ea typeface="Inter Tight SemiBold"/>
              <a:cs typeface="Inter Tight SemiBold"/>
              <a:sym typeface="Inter Tight SemiBold"/>
            </a:endParaRPr>
          </a:p>
        </p:txBody>
      </p:sp>
      <p:sp>
        <p:nvSpPr>
          <p:cNvPr id="1126" name="Google Shape;1126;p95"/>
          <p:cNvSpPr/>
          <p:nvPr/>
        </p:nvSpPr>
        <p:spPr>
          <a:xfrm rot="5400000">
            <a:off x="5434450" y="620500"/>
            <a:ext cx="229200" cy="228600"/>
          </a:xfrm>
          <a:prstGeom prst="roundRect">
            <a:avLst>
              <a:gd fmla="val 50000" name="adj"/>
            </a:avLst>
          </a:prstGeom>
          <a:solidFill>
            <a:srgbClr val="5CD695"/>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1127" name="Google Shape;1127;p95"/>
          <p:cNvSpPr/>
          <p:nvPr/>
        </p:nvSpPr>
        <p:spPr>
          <a:xfrm rot="5400000">
            <a:off x="7153975" y="620514"/>
            <a:ext cx="229200" cy="228600"/>
          </a:xfrm>
          <a:prstGeom prst="roundRect">
            <a:avLst>
              <a:gd fmla="val 50000" name="adj"/>
            </a:avLst>
          </a:prstGeom>
          <a:solidFill>
            <a:srgbClr val="176164"/>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1128" name="Google Shape;1128;p95"/>
          <p:cNvSpPr txBox="1"/>
          <p:nvPr/>
        </p:nvSpPr>
        <p:spPr>
          <a:xfrm>
            <a:off x="5787150" y="565475"/>
            <a:ext cx="10596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Kosten zwischen 11.678 € und 58.385 €</a:t>
            </a:r>
            <a:endParaRPr sz="1100">
              <a:solidFill>
                <a:srgbClr val="FFFFFF"/>
              </a:solidFill>
              <a:latin typeface="Inter Tight Medium"/>
              <a:ea typeface="Inter Tight Medium"/>
              <a:cs typeface="Inter Tight Medium"/>
              <a:sym typeface="Inter Tight Medium"/>
            </a:endParaRPr>
          </a:p>
        </p:txBody>
      </p:sp>
      <p:sp>
        <p:nvSpPr>
          <p:cNvPr id="1129" name="Google Shape;1129;p95"/>
          <p:cNvSpPr txBox="1"/>
          <p:nvPr/>
        </p:nvSpPr>
        <p:spPr>
          <a:xfrm>
            <a:off x="7511675" y="565457"/>
            <a:ext cx="13632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Kosten zwischen 58.386 € bis 116.770 €</a:t>
            </a:r>
            <a:endParaRPr sz="1100">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494B"/>
        </a:solidFill>
      </p:bgPr>
    </p:bg>
    <p:spTree>
      <p:nvGrpSpPr>
        <p:cNvPr id="1133" name="Shape 1133"/>
        <p:cNvGrpSpPr/>
        <p:nvPr/>
      </p:nvGrpSpPr>
      <p:grpSpPr>
        <a:xfrm>
          <a:off x="0" y="0"/>
          <a:ext cx="0" cy="0"/>
          <a:chOff x="0" y="0"/>
          <a:chExt cx="0" cy="0"/>
        </a:xfrm>
      </p:grpSpPr>
      <p:sp>
        <p:nvSpPr>
          <p:cNvPr id="1134" name="Google Shape;1134;p96"/>
          <p:cNvSpPr/>
          <p:nvPr/>
        </p:nvSpPr>
        <p:spPr>
          <a:xfrm>
            <a:off x="342900" y="1774400"/>
            <a:ext cx="4722300" cy="30513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35" name="Google Shape;1135;p96"/>
          <p:cNvSpPr txBox="1"/>
          <p:nvPr/>
        </p:nvSpPr>
        <p:spPr>
          <a:xfrm>
            <a:off x="238000" y="217250"/>
            <a:ext cx="41280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Hybrides Arbeiten: </a:t>
            </a:r>
            <a:br>
              <a:rPr lang="en-US" sz="2275">
                <a:solidFill>
                  <a:srgbClr val="FFFFFF"/>
                </a:solidFill>
                <a:latin typeface="Inter Tight SemiBold"/>
                <a:ea typeface="Inter Tight SemiBold"/>
                <a:cs typeface="Inter Tight SemiBold"/>
                <a:sym typeface="Inter Tight SemiBold"/>
              </a:rPr>
            </a:br>
            <a:r>
              <a:rPr lang="en-US" sz="2275">
                <a:solidFill>
                  <a:srgbClr val="FFFFFF"/>
                </a:solidFill>
                <a:latin typeface="Inter Tight SemiBold"/>
                <a:ea typeface="Inter Tight SemiBold"/>
                <a:cs typeface="Inter Tight SemiBold"/>
                <a:sym typeface="Inter Tight SemiBold"/>
              </a:rPr>
              <a:t>Was der Gen Z wichtig ist</a:t>
            </a:r>
            <a:endParaRPr sz="2275">
              <a:solidFill>
                <a:srgbClr val="FFFFFF"/>
              </a:solidFill>
              <a:latin typeface="Inter Tight SemiBold"/>
              <a:ea typeface="Inter Tight SemiBold"/>
              <a:cs typeface="Inter Tight SemiBold"/>
              <a:sym typeface="Inter Tight SemiBold"/>
            </a:endParaRPr>
          </a:p>
        </p:txBody>
      </p:sp>
      <p:sp>
        <p:nvSpPr>
          <p:cNvPr id="1136" name="Google Shape;1136;p96"/>
          <p:cNvSpPr txBox="1"/>
          <p:nvPr/>
        </p:nvSpPr>
        <p:spPr>
          <a:xfrm>
            <a:off x="5702400" y="539125"/>
            <a:ext cx="25629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Für viele ist hybrides Arbeiten eine Selbstverständlichkeit und kein Bonus mehr.</a:t>
            </a:r>
            <a:endParaRPr sz="1100">
              <a:solidFill>
                <a:srgbClr val="FFFFFF"/>
              </a:solidFill>
              <a:latin typeface="Inter Tight Medium"/>
              <a:ea typeface="Inter Tight Medium"/>
              <a:cs typeface="Inter Tight Medium"/>
              <a:sym typeface="Inter Tight Medium"/>
            </a:endParaRPr>
          </a:p>
        </p:txBody>
      </p:sp>
      <p:sp>
        <p:nvSpPr>
          <p:cNvPr id="1137" name="Google Shape;1137;p96"/>
          <p:cNvSpPr txBox="1"/>
          <p:nvPr/>
        </p:nvSpPr>
        <p:spPr>
          <a:xfrm>
            <a:off x="566425" y="1977400"/>
            <a:ext cx="21564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accent5"/>
              </a:buClr>
              <a:buSzPts val="1100"/>
              <a:buFont typeface="Arial"/>
              <a:buNone/>
            </a:pPr>
            <a:r>
              <a:rPr lang="en-US" sz="1200">
                <a:solidFill>
                  <a:srgbClr val="11494B"/>
                </a:solidFill>
                <a:latin typeface="Inter Tight SemiBold"/>
                <a:ea typeface="Inter Tight SemiBold"/>
                <a:cs typeface="Inter Tight SemiBold"/>
                <a:sym typeface="Inter Tight SemiBold"/>
              </a:rPr>
              <a:t>Hybride Arbeit im Überblick:</a:t>
            </a:r>
            <a:endParaRPr sz="1200">
              <a:solidFill>
                <a:srgbClr val="11494B"/>
              </a:solidFill>
              <a:latin typeface="Inter Tight SemiBold"/>
              <a:ea typeface="Inter Tight SemiBold"/>
              <a:cs typeface="Inter Tight SemiBold"/>
              <a:sym typeface="Inter Tight SemiBold"/>
            </a:endParaRPr>
          </a:p>
        </p:txBody>
      </p:sp>
      <p:sp>
        <p:nvSpPr>
          <p:cNvPr id="1138" name="Google Shape;1138;p96"/>
          <p:cNvSpPr/>
          <p:nvPr/>
        </p:nvSpPr>
        <p:spPr>
          <a:xfrm>
            <a:off x="5274177" y="1774409"/>
            <a:ext cx="3507600" cy="30513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pic>
        <p:nvPicPr>
          <p:cNvPr id="1139" name="Google Shape;1139;p96" title="Pie chart.png"/>
          <p:cNvPicPr preferRelativeResize="0"/>
          <p:nvPr/>
        </p:nvPicPr>
        <p:blipFill>
          <a:blip r:embed="rId3">
            <a:alphaModFix/>
          </a:blip>
          <a:stretch>
            <a:fillRect/>
          </a:stretch>
        </p:blipFill>
        <p:spPr>
          <a:xfrm rot="-2054006">
            <a:off x="1500121" y="2401387"/>
            <a:ext cx="2226873" cy="2235412"/>
          </a:xfrm>
          <a:prstGeom prst="rect">
            <a:avLst/>
          </a:prstGeom>
          <a:noFill/>
          <a:ln>
            <a:noFill/>
          </a:ln>
        </p:spPr>
      </p:pic>
      <p:sp>
        <p:nvSpPr>
          <p:cNvPr id="1140" name="Google Shape;1140;p96"/>
          <p:cNvSpPr txBox="1"/>
          <p:nvPr/>
        </p:nvSpPr>
        <p:spPr>
          <a:xfrm>
            <a:off x="817558" y="2481528"/>
            <a:ext cx="496800" cy="307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SzPts val="1255"/>
              <a:buNone/>
            </a:pPr>
            <a:r>
              <a:rPr lang="en-US" sz="2000">
                <a:solidFill>
                  <a:srgbClr val="11494B"/>
                </a:solidFill>
                <a:latin typeface="Inter Tight SemiBold"/>
                <a:ea typeface="Inter Tight SemiBold"/>
                <a:cs typeface="Inter Tight SemiBold"/>
                <a:sym typeface="Inter Tight SemiBold"/>
              </a:rPr>
              <a:t>37</a:t>
            </a:r>
            <a:r>
              <a:rPr lang="en-US" sz="1500">
                <a:solidFill>
                  <a:srgbClr val="11494B"/>
                </a:solidFill>
                <a:latin typeface="Inter Tight SemiBold"/>
                <a:ea typeface="Inter Tight SemiBold"/>
                <a:cs typeface="Inter Tight SemiBold"/>
                <a:sym typeface="Inter Tight SemiBold"/>
              </a:rPr>
              <a:t>%</a:t>
            </a:r>
            <a:endParaRPr sz="1500">
              <a:solidFill>
                <a:srgbClr val="11494B"/>
              </a:solidFill>
              <a:latin typeface="Inter Tight SemiBold"/>
              <a:ea typeface="Inter Tight SemiBold"/>
              <a:cs typeface="Inter Tight SemiBold"/>
              <a:sym typeface="Inter Tight SemiBold"/>
            </a:endParaRPr>
          </a:p>
        </p:txBody>
      </p:sp>
      <p:sp>
        <p:nvSpPr>
          <p:cNvPr id="1141" name="Google Shape;1141;p96"/>
          <p:cNvSpPr txBox="1"/>
          <p:nvPr/>
        </p:nvSpPr>
        <p:spPr>
          <a:xfrm>
            <a:off x="3913618" y="2507393"/>
            <a:ext cx="3861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55"/>
              <a:buNone/>
            </a:pPr>
            <a:r>
              <a:rPr lang="en-US" sz="2000">
                <a:solidFill>
                  <a:srgbClr val="11494B"/>
                </a:solidFill>
                <a:latin typeface="Inter Tight SemiBold"/>
                <a:ea typeface="Inter Tight SemiBold"/>
                <a:cs typeface="Inter Tight SemiBold"/>
                <a:sym typeface="Inter Tight SemiBold"/>
              </a:rPr>
              <a:t>6</a:t>
            </a:r>
            <a:r>
              <a:rPr lang="en-US" sz="1500">
                <a:solidFill>
                  <a:srgbClr val="11494B"/>
                </a:solidFill>
                <a:latin typeface="Inter Tight SemiBold"/>
                <a:ea typeface="Inter Tight SemiBold"/>
                <a:cs typeface="Inter Tight SemiBold"/>
                <a:sym typeface="Inter Tight SemiBold"/>
              </a:rPr>
              <a:t>%</a:t>
            </a:r>
            <a:endParaRPr sz="1500">
              <a:solidFill>
                <a:srgbClr val="11494B"/>
              </a:solidFill>
              <a:latin typeface="Inter Tight SemiBold"/>
              <a:ea typeface="Inter Tight SemiBold"/>
              <a:cs typeface="Inter Tight SemiBold"/>
              <a:sym typeface="Inter Tight SemiBold"/>
            </a:endParaRPr>
          </a:p>
        </p:txBody>
      </p:sp>
      <p:sp>
        <p:nvSpPr>
          <p:cNvPr id="1142" name="Google Shape;1142;p96"/>
          <p:cNvSpPr txBox="1"/>
          <p:nvPr/>
        </p:nvSpPr>
        <p:spPr>
          <a:xfrm>
            <a:off x="135475" y="2789328"/>
            <a:ext cx="11787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US" sz="1100">
                <a:solidFill>
                  <a:srgbClr val="11494B"/>
                </a:solidFill>
                <a:latin typeface="Inter Tight Medium"/>
                <a:ea typeface="Inter Tight Medium"/>
                <a:cs typeface="Inter Tight Medium"/>
                <a:sym typeface="Inter Tight Medium"/>
              </a:rPr>
              <a:t>arbeiten nur </a:t>
            </a:r>
            <a:endParaRPr sz="1100">
              <a:solidFill>
                <a:srgbClr val="11494B"/>
              </a:solidFill>
              <a:latin typeface="Inter Tight Medium"/>
              <a:ea typeface="Inter Tight Medium"/>
              <a:cs typeface="Inter Tight Medium"/>
              <a:sym typeface="Inter Tight Medium"/>
            </a:endParaRPr>
          </a:p>
          <a:p>
            <a:pPr indent="0" lvl="0" marL="0" rtl="0" algn="r">
              <a:spcBef>
                <a:spcPts val="0"/>
              </a:spcBef>
              <a:spcAft>
                <a:spcPts val="0"/>
              </a:spcAft>
              <a:buNone/>
            </a:pPr>
            <a:r>
              <a:rPr lang="en-US" sz="1100">
                <a:solidFill>
                  <a:srgbClr val="11494B"/>
                </a:solidFill>
                <a:latin typeface="Inter Tight Medium"/>
                <a:ea typeface="Inter Tight Medium"/>
                <a:cs typeface="Inter Tight Medium"/>
                <a:sym typeface="Inter Tight Medium"/>
              </a:rPr>
              <a:t>im Büro</a:t>
            </a:r>
            <a:endParaRPr sz="1100">
              <a:solidFill>
                <a:srgbClr val="11494B"/>
              </a:solidFill>
              <a:latin typeface="Inter Tight Medium"/>
              <a:ea typeface="Inter Tight Medium"/>
              <a:cs typeface="Inter Tight Medium"/>
              <a:sym typeface="Inter Tight Medium"/>
            </a:endParaRPr>
          </a:p>
        </p:txBody>
      </p:sp>
      <p:sp>
        <p:nvSpPr>
          <p:cNvPr id="1143" name="Google Shape;1143;p96"/>
          <p:cNvSpPr txBox="1"/>
          <p:nvPr/>
        </p:nvSpPr>
        <p:spPr>
          <a:xfrm>
            <a:off x="3913617" y="2837843"/>
            <a:ext cx="10191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11494B"/>
                </a:solidFill>
                <a:latin typeface="Inter Tight Medium"/>
                <a:ea typeface="Inter Tight Medium"/>
                <a:cs typeface="Inter Tight Medium"/>
                <a:sym typeface="Inter Tight Medium"/>
              </a:rPr>
              <a:t>arbeiten fast nur oder ganz remote</a:t>
            </a:r>
            <a:endParaRPr sz="1100">
              <a:solidFill>
                <a:srgbClr val="11494B"/>
              </a:solidFill>
              <a:latin typeface="Inter Tight Medium"/>
              <a:ea typeface="Inter Tight Medium"/>
              <a:cs typeface="Inter Tight Medium"/>
              <a:sym typeface="Inter Tight Medium"/>
            </a:endParaRPr>
          </a:p>
        </p:txBody>
      </p:sp>
      <p:cxnSp>
        <p:nvCxnSpPr>
          <p:cNvPr id="1144" name="Google Shape;1144;p96"/>
          <p:cNvCxnSpPr/>
          <p:nvPr/>
        </p:nvCxnSpPr>
        <p:spPr>
          <a:xfrm>
            <a:off x="1405504" y="2811594"/>
            <a:ext cx="788400" cy="0"/>
          </a:xfrm>
          <a:prstGeom prst="straightConnector1">
            <a:avLst/>
          </a:prstGeom>
          <a:noFill/>
          <a:ln cap="flat" cmpd="sng" w="9525">
            <a:solidFill>
              <a:schemeClr val="accent5"/>
            </a:solidFill>
            <a:prstDash val="solid"/>
            <a:round/>
            <a:headEnd len="med" w="med" type="none"/>
            <a:tailEnd len="med" w="med" type="none"/>
          </a:ln>
        </p:spPr>
      </p:cxnSp>
      <p:cxnSp>
        <p:nvCxnSpPr>
          <p:cNvPr id="1145" name="Google Shape;1145;p96"/>
          <p:cNvCxnSpPr/>
          <p:nvPr/>
        </p:nvCxnSpPr>
        <p:spPr>
          <a:xfrm>
            <a:off x="1401628" y="2501093"/>
            <a:ext cx="0" cy="621000"/>
          </a:xfrm>
          <a:prstGeom prst="straightConnector1">
            <a:avLst/>
          </a:prstGeom>
          <a:noFill/>
          <a:ln cap="flat" cmpd="sng" w="9525">
            <a:solidFill>
              <a:schemeClr val="accent5"/>
            </a:solidFill>
            <a:prstDash val="solid"/>
            <a:round/>
            <a:headEnd len="med" w="med" type="none"/>
            <a:tailEnd len="med" w="med" type="none"/>
          </a:ln>
        </p:spPr>
      </p:cxnSp>
      <p:cxnSp>
        <p:nvCxnSpPr>
          <p:cNvPr id="1146" name="Google Shape;1146;p96"/>
          <p:cNvCxnSpPr/>
          <p:nvPr/>
        </p:nvCxnSpPr>
        <p:spPr>
          <a:xfrm rot="10800000">
            <a:off x="3357359" y="2849869"/>
            <a:ext cx="468900" cy="0"/>
          </a:xfrm>
          <a:prstGeom prst="straightConnector1">
            <a:avLst/>
          </a:prstGeom>
          <a:noFill/>
          <a:ln cap="flat" cmpd="sng" w="9525">
            <a:solidFill>
              <a:schemeClr val="accent5"/>
            </a:solidFill>
            <a:prstDash val="solid"/>
            <a:round/>
            <a:headEnd len="med" w="med" type="none"/>
            <a:tailEnd len="med" w="med" type="none"/>
          </a:ln>
        </p:spPr>
      </p:cxnSp>
      <p:cxnSp>
        <p:nvCxnSpPr>
          <p:cNvPr id="1147" name="Google Shape;1147;p96"/>
          <p:cNvCxnSpPr/>
          <p:nvPr/>
        </p:nvCxnSpPr>
        <p:spPr>
          <a:xfrm rot="10800000">
            <a:off x="3830130" y="2539369"/>
            <a:ext cx="0" cy="621000"/>
          </a:xfrm>
          <a:prstGeom prst="straightConnector1">
            <a:avLst/>
          </a:prstGeom>
          <a:noFill/>
          <a:ln cap="flat" cmpd="sng" w="9525">
            <a:solidFill>
              <a:schemeClr val="accent5"/>
            </a:solidFill>
            <a:prstDash val="solid"/>
            <a:round/>
            <a:headEnd len="med" w="med" type="none"/>
            <a:tailEnd len="med" w="med" type="none"/>
          </a:ln>
        </p:spPr>
      </p:cxnSp>
      <p:sp>
        <p:nvSpPr>
          <p:cNvPr id="1148" name="Google Shape;1148;p96"/>
          <p:cNvSpPr txBox="1"/>
          <p:nvPr/>
        </p:nvSpPr>
        <p:spPr>
          <a:xfrm>
            <a:off x="817483" y="3976355"/>
            <a:ext cx="496800" cy="307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SzPts val="1255"/>
              <a:buNone/>
            </a:pPr>
            <a:r>
              <a:rPr lang="en-US" sz="2000">
                <a:solidFill>
                  <a:srgbClr val="11494B"/>
                </a:solidFill>
                <a:latin typeface="Inter Tight SemiBold"/>
                <a:ea typeface="Inter Tight SemiBold"/>
                <a:cs typeface="Inter Tight SemiBold"/>
                <a:sym typeface="Inter Tight SemiBold"/>
              </a:rPr>
              <a:t>5</a:t>
            </a:r>
            <a:r>
              <a:rPr lang="en-US" sz="2000">
                <a:solidFill>
                  <a:srgbClr val="11494B"/>
                </a:solidFill>
                <a:latin typeface="Inter Tight SemiBold"/>
                <a:ea typeface="Inter Tight SemiBold"/>
                <a:cs typeface="Inter Tight SemiBold"/>
                <a:sym typeface="Inter Tight SemiBold"/>
              </a:rPr>
              <a:t>7</a:t>
            </a:r>
            <a:r>
              <a:rPr lang="en-US" sz="1500">
                <a:solidFill>
                  <a:srgbClr val="11494B"/>
                </a:solidFill>
                <a:latin typeface="Inter Tight SemiBold"/>
                <a:ea typeface="Inter Tight SemiBold"/>
                <a:cs typeface="Inter Tight SemiBold"/>
                <a:sym typeface="Inter Tight SemiBold"/>
              </a:rPr>
              <a:t>%</a:t>
            </a:r>
            <a:endParaRPr sz="1500">
              <a:solidFill>
                <a:srgbClr val="11494B"/>
              </a:solidFill>
              <a:latin typeface="Inter Tight SemiBold"/>
              <a:ea typeface="Inter Tight SemiBold"/>
              <a:cs typeface="Inter Tight SemiBold"/>
              <a:sym typeface="Inter Tight SemiBold"/>
            </a:endParaRPr>
          </a:p>
        </p:txBody>
      </p:sp>
      <p:sp>
        <p:nvSpPr>
          <p:cNvPr id="1149" name="Google Shape;1149;p96"/>
          <p:cNvSpPr txBox="1"/>
          <p:nvPr/>
        </p:nvSpPr>
        <p:spPr>
          <a:xfrm>
            <a:off x="775416" y="4284145"/>
            <a:ext cx="5388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US" sz="1100">
                <a:solidFill>
                  <a:srgbClr val="11494B"/>
                </a:solidFill>
                <a:latin typeface="Inter Tight Medium"/>
                <a:ea typeface="Inter Tight Medium"/>
                <a:cs typeface="Inter Tight Medium"/>
                <a:sym typeface="Inter Tight Medium"/>
              </a:rPr>
              <a:t>arbeiten hybrid</a:t>
            </a:r>
            <a:endParaRPr sz="1100">
              <a:solidFill>
                <a:srgbClr val="11494B"/>
              </a:solidFill>
              <a:latin typeface="Inter Tight Medium"/>
              <a:ea typeface="Inter Tight Medium"/>
              <a:cs typeface="Inter Tight Medium"/>
              <a:sym typeface="Inter Tight Medium"/>
            </a:endParaRPr>
          </a:p>
        </p:txBody>
      </p:sp>
      <p:sp>
        <p:nvSpPr>
          <p:cNvPr id="1150" name="Google Shape;1150;p96"/>
          <p:cNvSpPr txBox="1"/>
          <p:nvPr/>
        </p:nvSpPr>
        <p:spPr>
          <a:xfrm>
            <a:off x="5401545" y="1977388"/>
            <a:ext cx="29436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Viele Mitarbeitende haben das Gefühl, dass ihre Meinung nicht zählt.</a:t>
            </a:r>
            <a:endParaRPr sz="1200">
              <a:solidFill>
                <a:srgbClr val="11494B"/>
              </a:solidFill>
              <a:latin typeface="Inter Tight SemiBold"/>
              <a:ea typeface="Inter Tight SemiBold"/>
              <a:cs typeface="Inter Tight SemiBold"/>
              <a:sym typeface="Inter Tight SemiBold"/>
            </a:endParaRPr>
          </a:p>
          <a:p>
            <a:pPr indent="0" lvl="0" marL="0" rtl="0" algn="l">
              <a:spcBef>
                <a:spcPts val="0"/>
              </a:spcBef>
              <a:spcAft>
                <a:spcPts val="0"/>
              </a:spcAft>
              <a:buNone/>
            </a:pPr>
            <a:r>
              <a:t/>
            </a:r>
            <a:endParaRPr sz="1200">
              <a:solidFill>
                <a:srgbClr val="11494B"/>
              </a:solidFill>
              <a:latin typeface="Inter Tight SemiBold"/>
              <a:ea typeface="Inter Tight SemiBold"/>
              <a:cs typeface="Inter Tight SemiBold"/>
              <a:sym typeface="Inter Tight SemiBold"/>
            </a:endParaRPr>
          </a:p>
        </p:txBody>
      </p:sp>
      <p:sp>
        <p:nvSpPr>
          <p:cNvPr id="1151" name="Google Shape;1151;p96"/>
          <p:cNvSpPr/>
          <p:nvPr/>
        </p:nvSpPr>
        <p:spPr>
          <a:xfrm>
            <a:off x="5401542" y="2556574"/>
            <a:ext cx="3231000" cy="9744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52" name="Google Shape;1152;p96"/>
          <p:cNvSpPr/>
          <p:nvPr/>
        </p:nvSpPr>
        <p:spPr>
          <a:xfrm>
            <a:off x="5401542" y="3662515"/>
            <a:ext cx="3231000" cy="9744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53" name="Google Shape;1153;p96"/>
          <p:cNvSpPr txBox="1"/>
          <p:nvPr/>
        </p:nvSpPr>
        <p:spPr>
          <a:xfrm>
            <a:off x="5478091" y="2644874"/>
            <a:ext cx="1178700" cy="786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55"/>
              <a:buNone/>
            </a:pPr>
            <a:r>
              <a:rPr lang="en-US" sz="5105">
                <a:solidFill>
                  <a:srgbClr val="11494B"/>
                </a:solidFill>
                <a:latin typeface="Inter Tight SemiBold"/>
                <a:ea typeface="Inter Tight SemiBold"/>
                <a:cs typeface="Inter Tight SemiBold"/>
                <a:sym typeface="Inter Tight SemiBold"/>
              </a:rPr>
              <a:t>53</a:t>
            </a:r>
            <a:r>
              <a:rPr lang="en-US" sz="3300">
                <a:solidFill>
                  <a:srgbClr val="11494B"/>
                </a:solidFill>
                <a:latin typeface="Inter Tight SemiBold"/>
                <a:ea typeface="Inter Tight SemiBold"/>
                <a:cs typeface="Inter Tight SemiBold"/>
                <a:sym typeface="Inter Tight SemiBold"/>
              </a:rPr>
              <a:t>%</a:t>
            </a:r>
            <a:endParaRPr sz="3300">
              <a:solidFill>
                <a:srgbClr val="11494B"/>
              </a:solidFill>
              <a:latin typeface="Inter Tight SemiBold"/>
              <a:ea typeface="Inter Tight SemiBold"/>
              <a:cs typeface="Inter Tight SemiBold"/>
              <a:sym typeface="Inter Tight SemiBold"/>
            </a:endParaRPr>
          </a:p>
        </p:txBody>
      </p:sp>
      <p:sp>
        <p:nvSpPr>
          <p:cNvPr id="1154" name="Google Shape;1154;p96"/>
          <p:cNvSpPr txBox="1"/>
          <p:nvPr/>
        </p:nvSpPr>
        <p:spPr>
          <a:xfrm>
            <a:off x="6717875" y="2758325"/>
            <a:ext cx="1862400" cy="677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bestätigen, dass ihr Unternehmen seine Zusagen zum hybriden Arbeiten einhält.</a:t>
            </a:r>
            <a:endParaRPr sz="1100">
              <a:solidFill>
                <a:schemeClr val="accent5"/>
              </a:solidFill>
              <a:latin typeface="Inter Tight Medium"/>
              <a:ea typeface="Inter Tight Medium"/>
              <a:cs typeface="Inter Tight Medium"/>
              <a:sym typeface="Inter Tight Medium"/>
            </a:endParaRPr>
          </a:p>
        </p:txBody>
      </p:sp>
      <p:sp>
        <p:nvSpPr>
          <p:cNvPr id="1155" name="Google Shape;1155;p96"/>
          <p:cNvSpPr txBox="1"/>
          <p:nvPr/>
        </p:nvSpPr>
        <p:spPr>
          <a:xfrm>
            <a:off x="5478091" y="3733378"/>
            <a:ext cx="1178700" cy="786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55"/>
              <a:buNone/>
            </a:pPr>
            <a:r>
              <a:rPr lang="en-US" sz="5105">
                <a:solidFill>
                  <a:srgbClr val="11494B"/>
                </a:solidFill>
                <a:latin typeface="Inter Tight SemiBold"/>
                <a:ea typeface="Inter Tight SemiBold"/>
                <a:cs typeface="Inter Tight SemiBold"/>
                <a:sym typeface="Inter Tight SemiBold"/>
              </a:rPr>
              <a:t>45</a:t>
            </a:r>
            <a:r>
              <a:rPr lang="en-US" sz="3300">
                <a:solidFill>
                  <a:srgbClr val="11494B"/>
                </a:solidFill>
                <a:latin typeface="Inter Tight SemiBold"/>
                <a:ea typeface="Inter Tight SemiBold"/>
                <a:cs typeface="Inter Tight SemiBold"/>
                <a:sym typeface="Inter Tight SemiBold"/>
              </a:rPr>
              <a:t>%</a:t>
            </a:r>
            <a:endParaRPr sz="3300">
              <a:solidFill>
                <a:srgbClr val="11494B"/>
              </a:solidFill>
              <a:latin typeface="Inter Tight SemiBold"/>
              <a:ea typeface="Inter Tight SemiBold"/>
              <a:cs typeface="Inter Tight SemiBold"/>
              <a:sym typeface="Inter Tight SemiBold"/>
            </a:endParaRPr>
          </a:p>
        </p:txBody>
      </p:sp>
      <p:sp>
        <p:nvSpPr>
          <p:cNvPr id="1156" name="Google Shape;1156;p96"/>
          <p:cNvSpPr txBox="1"/>
          <p:nvPr/>
        </p:nvSpPr>
        <p:spPr>
          <a:xfrm>
            <a:off x="6785515" y="3863880"/>
            <a:ext cx="17118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wurden vor Einführung der Regeln überhaupt nach ihrer Meinung gefragt.</a:t>
            </a:r>
            <a:endParaRPr sz="1100">
              <a:solidFill>
                <a:schemeClr val="accent5"/>
              </a:solidFill>
              <a:latin typeface="Inter Tight Medium"/>
              <a:ea typeface="Inter Tight Medium"/>
              <a:cs typeface="Inter Tight Medium"/>
              <a:sym typeface="Inter Tight Medium"/>
            </a:endParaRPr>
          </a:p>
        </p:txBody>
      </p:sp>
      <p:cxnSp>
        <p:nvCxnSpPr>
          <p:cNvPr id="1157" name="Google Shape;1157;p96"/>
          <p:cNvCxnSpPr/>
          <p:nvPr/>
        </p:nvCxnSpPr>
        <p:spPr>
          <a:xfrm>
            <a:off x="1405504" y="4214845"/>
            <a:ext cx="788400" cy="0"/>
          </a:xfrm>
          <a:prstGeom prst="straightConnector1">
            <a:avLst/>
          </a:prstGeom>
          <a:noFill/>
          <a:ln cap="flat" cmpd="sng" w="9525">
            <a:solidFill>
              <a:schemeClr val="accent5"/>
            </a:solidFill>
            <a:prstDash val="solid"/>
            <a:round/>
            <a:headEnd len="med" w="med" type="none"/>
            <a:tailEnd len="med" w="med" type="none"/>
          </a:ln>
        </p:spPr>
      </p:cxnSp>
      <p:cxnSp>
        <p:nvCxnSpPr>
          <p:cNvPr id="1158" name="Google Shape;1158;p96"/>
          <p:cNvCxnSpPr/>
          <p:nvPr/>
        </p:nvCxnSpPr>
        <p:spPr>
          <a:xfrm>
            <a:off x="1401628" y="3904345"/>
            <a:ext cx="0" cy="621000"/>
          </a:xfrm>
          <a:prstGeom prst="straightConnector1">
            <a:avLst/>
          </a:prstGeom>
          <a:noFill/>
          <a:ln cap="flat" cmpd="sng" w="9525">
            <a:solidFill>
              <a:schemeClr val="accent5"/>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494B"/>
        </a:solidFill>
      </p:bgPr>
    </p:bg>
    <p:spTree>
      <p:nvGrpSpPr>
        <p:cNvPr id="1162" name="Shape 1162"/>
        <p:cNvGrpSpPr/>
        <p:nvPr/>
      </p:nvGrpSpPr>
      <p:grpSpPr>
        <a:xfrm>
          <a:off x="0" y="0"/>
          <a:ext cx="0" cy="0"/>
          <a:chOff x="0" y="0"/>
          <a:chExt cx="0" cy="0"/>
        </a:xfrm>
      </p:grpSpPr>
      <p:sp>
        <p:nvSpPr>
          <p:cNvPr id="1163" name="Google Shape;1163;p97"/>
          <p:cNvSpPr/>
          <p:nvPr/>
        </p:nvSpPr>
        <p:spPr>
          <a:xfrm rot="10800000">
            <a:off x="370401" y="2305040"/>
            <a:ext cx="8406600" cy="2519400"/>
          </a:xfrm>
          <a:prstGeom prst="round2SameRect">
            <a:avLst>
              <a:gd fmla="val 5067" name="adj1"/>
              <a:gd fmla="val 0" name="adj2"/>
            </a:avLst>
          </a:prstGeom>
          <a:solidFill>
            <a:srgbClr val="EFFBF4"/>
          </a:solidFill>
          <a:ln>
            <a:noFill/>
          </a:ln>
        </p:spPr>
        <p:txBody>
          <a:bodyPr anchorCtr="0" anchor="ctr" bIns="92225" lIns="92225" spcFirstLastPara="1" rIns="92225" wrap="square" tIns="92225">
            <a:noAutofit/>
          </a:bodyPr>
          <a:lstStyle/>
          <a:p>
            <a:pPr indent="0" lvl="0" marL="0" rtl="0" algn="ctr">
              <a:spcBef>
                <a:spcPts val="0"/>
              </a:spcBef>
              <a:spcAft>
                <a:spcPts val="0"/>
              </a:spcAft>
              <a:buNone/>
            </a:pPr>
            <a:r>
              <a:t/>
            </a:r>
            <a:endParaRPr sz="1412">
              <a:latin typeface="Inter Tight Medium"/>
              <a:ea typeface="Inter Tight Medium"/>
              <a:cs typeface="Inter Tight Medium"/>
              <a:sym typeface="Inter Tight Medium"/>
            </a:endParaRPr>
          </a:p>
        </p:txBody>
      </p:sp>
      <p:sp>
        <p:nvSpPr>
          <p:cNvPr id="1164" name="Google Shape;1164;p97"/>
          <p:cNvSpPr/>
          <p:nvPr/>
        </p:nvSpPr>
        <p:spPr>
          <a:xfrm>
            <a:off x="370475" y="2142810"/>
            <a:ext cx="3812700" cy="908100"/>
          </a:xfrm>
          <a:prstGeom prst="roundRect">
            <a:avLst>
              <a:gd fmla="val 16539" name="adj"/>
            </a:avLst>
          </a:prstGeom>
          <a:solidFill>
            <a:srgbClr val="EFFBF4"/>
          </a:solidFill>
          <a:ln>
            <a:noFill/>
          </a:ln>
        </p:spPr>
        <p:txBody>
          <a:bodyPr anchorCtr="0" anchor="ctr" bIns="95375" lIns="95375" spcFirstLastPara="1" rIns="95375" wrap="square" tIns="95375">
            <a:noAutofit/>
          </a:bodyPr>
          <a:lstStyle/>
          <a:p>
            <a:pPr indent="0" lvl="0" marL="0" rtl="0" algn="ctr">
              <a:spcBef>
                <a:spcPts val="0"/>
              </a:spcBef>
              <a:spcAft>
                <a:spcPts val="0"/>
              </a:spcAft>
              <a:buNone/>
            </a:pPr>
            <a:r>
              <a:t/>
            </a:r>
            <a:endParaRPr sz="1460">
              <a:latin typeface="Inter Tight Medium"/>
              <a:ea typeface="Inter Tight Medium"/>
              <a:cs typeface="Inter Tight Medium"/>
              <a:sym typeface="Inter Tight Medium"/>
            </a:endParaRPr>
          </a:p>
        </p:txBody>
      </p:sp>
      <p:sp>
        <p:nvSpPr>
          <p:cNvPr id="1165" name="Google Shape;1165;p97"/>
          <p:cNvSpPr/>
          <p:nvPr/>
        </p:nvSpPr>
        <p:spPr>
          <a:xfrm>
            <a:off x="4010060" y="1539991"/>
            <a:ext cx="4767300" cy="3284400"/>
          </a:xfrm>
          <a:prstGeom prst="roundRect">
            <a:avLst>
              <a:gd fmla="val 5384" name="adj"/>
            </a:avLst>
          </a:prstGeom>
          <a:solidFill>
            <a:srgbClr val="ADEBCA"/>
          </a:solidFill>
          <a:ln>
            <a:noFill/>
          </a:ln>
        </p:spPr>
        <p:txBody>
          <a:bodyPr anchorCtr="0" anchor="ctr" bIns="95375" lIns="95375" spcFirstLastPara="1" rIns="95375" wrap="square" tIns="95375">
            <a:noAutofit/>
          </a:bodyPr>
          <a:lstStyle/>
          <a:p>
            <a:pPr indent="0" lvl="0" marL="0" rtl="0" algn="ctr">
              <a:spcBef>
                <a:spcPts val="0"/>
              </a:spcBef>
              <a:spcAft>
                <a:spcPts val="0"/>
              </a:spcAft>
              <a:buNone/>
            </a:pPr>
            <a:r>
              <a:t/>
            </a:r>
            <a:endParaRPr sz="1460">
              <a:latin typeface="Inter Tight Medium"/>
              <a:ea typeface="Inter Tight Medium"/>
              <a:cs typeface="Inter Tight Medium"/>
              <a:sym typeface="Inter Tight Medium"/>
            </a:endParaRPr>
          </a:p>
        </p:txBody>
      </p:sp>
      <p:sp>
        <p:nvSpPr>
          <p:cNvPr id="1166" name="Google Shape;1166;p97"/>
          <p:cNvSpPr/>
          <p:nvPr/>
        </p:nvSpPr>
        <p:spPr>
          <a:xfrm>
            <a:off x="4011927" y="1466225"/>
            <a:ext cx="4767300" cy="1147800"/>
          </a:xfrm>
          <a:prstGeom prst="roundRect">
            <a:avLst>
              <a:gd fmla="val 16539" name="adj"/>
            </a:avLst>
          </a:prstGeom>
          <a:solidFill>
            <a:srgbClr val="ADEBCA"/>
          </a:solidFill>
          <a:ln>
            <a:noFill/>
          </a:ln>
        </p:spPr>
        <p:txBody>
          <a:bodyPr anchorCtr="0" anchor="ctr" bIns="95375" lIns="95375" spcFirstLastPara="1" rIns="95375" wrap="square" tIns="95375">
            <a:noAutofit/>
          </a:bodyPr>
          <a:lstStyle/>
          <a:p>
            <a:pPr indent="0" lvl="0" marL="0" rtl="0" algn="ctr">
              <a:spcBef>
                <a:spcPts val="0"/>
              </a:spcBef>
              <a:spcAft>
                <a:spcPts val="0"/>
              </a:spcAft>
              <a:buNone/>
            </a:pPr>
            <a:r>
              <a:t/>
            </a:r>
            <a:endParaRPr sz="1460">
              <a:latin typeface="Inter Tight Medium"/>
              <a:ea typeface="Inter Tight Medium"/>
              <a:cs typeface="Inter Tight Medium"/>
              <a:sym typeface="Inter Tight Medium"/>
            </a:endParaRPr>
          </a:p>
        </p:txBody>
      </p:sp>
      <p:sp>
        <p:nvSpPr>
          <p:cNvPr id="1167" name="Google Shape;1167;p97"/>
          <p:cNvSpPr txBox="1"/>
          <p:nvPr/>
        </p:nvSpPr>
        <p:spPr>
          <a:xfrm>
            <a:off x="238000" y="217250"/>
            <a:ext cx="59190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Was, wenn Mitarbeitende im Homeoffice spüren: Meine Führungskraft vertraut mir?</a:t>
            </a:r>
            <a:endParaRPr sz="2275">
              <a:solidFill>
                <a:srgbClr val="FFFFFF"/>
              </a:solidFill>
              <a:latin typeface="Inter Tight SemiBold"/>
              <a:ea typeface="Inter Tight SemiBold"/>
              <a:cs typeface="Inter Tight SemiBold"/>
              <a:sym typeface="Inter Tight SemiBold"/>
            </a:endParaRPr>
          </a:p>
        </p:txBody>
      </p:sp>
      <p:sp>
        <p:nvSpPr>
          <p:cNvPr id="1168" name="Google Shape;1168;p97"/>
          <p:cNvSpPr txBox="1"/>
          <p:nvPr/>
        </p:nvSpPr>
        <p:spPr>
          <a:xfrm>
            <a:off x="370475" y="1200625"/>
            <a:ext cx="36528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Fühlen sich Remote-Beschäftigte wertgeschätzt und bekommen Vertrauen, sind sie über doppelt so häufig top motiviert und kündigen seltener.</a:t>
            </a:r>
            <a:endParaRPr sz="1100">
              <a:solidFill>
                <a:srgbClr val="FFFFFF"/>
              </a:solidFill>
              <a:latin typeface="Inter Tight Medium"/>
              <a:ea typeface="Inter Tight Medium"/>
              <a:cs typeface="Inter Tight Medium"/>
              <a:sym typeface="Inter Tight Medium"/>
            </a:endParaRPr>
          </a:p>
        </p:txBody>
      </p:sp>
      <p:sp>
        <p:nvSpPr>
          <p:cNvPr id="1169" name="Google Shape;1169;p97"/>
          <p:cNvSpPr txBox="1"/>
          <p:nvPr/>
        </p:nvSpPr>
        <p:spPr>
          <a:xfrm>
            <a:off x="4234617" y="1579619"/>
            <a:ext cx="1994400" cy="51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9">
                <a:solidFill>
                  <a:schemeClr val="accent5"/>
                </a:solidFill>
                <a:latin typeface="Inter Tight SemiBold"/>
                <a:ea typeface="Inter Tight SemiBold"/>
                <a:cs typeface="Inter Tight SemiBold"/>
                <a:sym typeface="Inter Tight SemiBold"/>
              </a:rPr>
              <a:t>Führungskräfte vertrauen darauf, dass Mitarbeitende remote gut arbeiten</a:t>
            </a:r>
            <a:endParaRPr sz="1109">
              <a:solidFill>
                <a:schemeClr val="accent5"/>
              </a:solidFill>
              <a:latin typeface="Inter Tight SemiBold"/>
              <a:ea typeface="Inter Tight SemiBold"/>
              <a:cs typeface="Inter Tight SemiBold"/>
              <a:sym typeface="Inter Tight SemiBold"/>
            </a:endParaRPr>
          </a:p>
        </p:txBody>
      </p:sp>
      <p:sp>
        <p:nvSpPr>
          <p:cNvPr id="1170" name="Google Shape;1170;p97"/>
          <p:cNvSpPr txBox="1"/>
          <p:nvPr/>
        </p:nvSpPr>
        <p:spPr>
          <a:xfrm>
            <a:off x="6440378" y="1579634"/>
            <a:ext cx="2124600" cy="51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9">
                <a:solidFill>
                  <a:schemeClr val="accent5"/>
                </a:solidFill>
                <a:latin typeface="Inter Tight SemiBold"/>
                <a:ea typeface="Inter Tight SemiBold"/>
                <a:cs typeface="Inter Tight SemiBold"/>
                <a:sym typeface="Inter Tight SemiBold"/>
              </a:rPr>
              <a:t>Führungskräfte misstrauen Mitarbeitenden beim Remote-Arbeiten</a:t>
            </a:r>
            <a:endParaRPr sz="1109">
              <a:solidFill>
                <a:schemeClr val="accent5"/>
              </a:solidFill>
              <a:latin typeface="Inter Tight SemiBold"/>
              <a:ea typeface="Inter Tight SemiBold"/>
              <a:cs typeface="Inter Tight SemiBold"/>
              <a:sym typeface="Inter Tight SemiBold"/>
            </a:endParaRPr>
          </a:p>
        </p:txBody>
      </p:sp>
      <p:sp>
        <p:nvSpPr>
          <p:cNvPr id="1171" name="Google Shape;1171;p97"/>
          <p:cNvSpPr txBox="1"/>
          <p:nvPr/>
        </p:nvSpPr>
        <p:spPr>
          <a:xfrm>
            <a:off x="593006" y="2355509"/>
            <a:ext cx="2045100" cy="18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Hohe Motivation</a:t>
            </a:r>
            <a:endParaRPr sz="1210">
              <a:solidFill>
                <a:srgbClr val="09282A"/>
              </a:solidFill>
              <a:latin typeface="Inter Tight SemiBold"/>
              <a:ea typeface="Inter Tight SemiBold"/>
              <a:cs typeface="Inter Tight SemiBold"/>
              <a:sym typeface="Inter Tight SemiBold"/>
            </a:endParaRPr>
          </a:p>
        </p:txBody>
      </p:sp>
      <p:sp>
        <p:nvSpPr>
          <p:cNvPr id="1172" name="Google Shape;1172;p97"/>
          <p:cNvSpPr txBox="1"/>
          <p:nvPr/>
        </p:nvSpPr>
        <p:spPr>
          <a:xfrm>
            <a:off x="4674095" y="2240038"/>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59</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73" name="Google Shape;1173;p97"/>
          <p:cNvSpPr txBox="1"/>
          <p:nvPr/>
        </p:nvSpPr>
        <p:spPr>
          <a:xfrm>
            <a:off x="592993" y="2851328"/>
            <a:ext cx="2045100" cy="18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Hohe Produktivität</a:t>
            </a:r>
            <a:endParaRPr sz="1210">
              <a:solidFill>
                <a:srgbClr val="09282A"/>
              </a:solidFill>
              <a:latin typeface="Inter Tight SemiBold"/>
              <a:ea typeface="Inter Tight SemiBold"/>
              <a:cs typeface="Inter Tight SemiBold"/>
              <a:sym typeface="Inter Tight SemiBold"/>
            </a:endParaRPr>
          </a:p>
        </p:txBody>
      </p:sp>
      <p:sp>
        <p:nvSpPr>
          <p:cNvPr id="1174" name="Google Shape;1174;p97"/>
          <p:cNvSpPr txBox="1"/>
          <p:nvPr/>
        </p:nvSpPr>
        <p:spPr>
          <a:xfrm>
            <a:off x="4674095" y="2774745"/>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69</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75" name="Google Shape;1175;p97"/>
          <p:cNvSpPr txBox="1"/>
          <p:nvPr/>
        </p:nvSpPr>
        <p:spPr>
          <a:xfrm>
            <a:off x="593011" y="3310102"/>
            <a:ext cx="3260400" cy="37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Jobwechsel-Absicht (in den nächsten 12 Monaten)</a:t>
            </a:r>
            <a:endParaRPr sz="1210">
              <a:solidFill>
                <a:srgbClr val="09282A"/>
              </a:solidFill>
              <a:latin typeface="Inter Tight SemiBold"/>
              <a:ea typeface="Inter Tight SemiBold"/>
              <a:cs typeface="Inter Tight SemiBold"/>
              <a:sym typeface="Inter Tight SemiBold"/>
            </a:endParaRPr>
          </a:p>
        </p:txBody>
      </p:sp>
      <p:sp>
        <p:nvSpPr>
          <p:cNvPr id="1176" name="Google Shape;1176;p97"/>
          <p:cNvSpPr txBox="1"/>
          <p:nvPr/>
        </p:nvSpPr>
        <p:spPr>
          <a:xfrm>
            <a:off x="4674095" y="3315493"/>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41</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77" name="Google Shape;1177;p97"/>
          <p:cNvSpPr txBox="1"/>
          <p:nvPr/>
        </p:nvSpPr>
        <p:spPr>
          <a:xfrm>
            <a:off x="592998" y="3923300"/>
            <a:ext cx="3084000" cy="18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Hohes Vertrauen in die Geschäftsführung</a:t>
            </a:r>
            <a:endParaRPr sz="1210">
              <a:solidFill>
                <a:srgbClr val="09282A"/>
              </a:solidFill>
              <a:latin typeface="Inter Tight SemiBold"/>
              <a:ea typeface="Inter Tight SemiBold"/>
              <a:cs typeface="Inter Tight SemiBold"/>
              <a:sym typeface="Inter Tight SemiBold"/>
            </a:endParaRPr>
          </a:p>
        </p:txBody>
      </p:sp>
      <p:sp>
        <p:nvSpPr>
          <p:cNvPr id="1178" name="Google Shape;1178;p97"/>
          <p:cNvSpPr txBox="1"/>
          <p:nvPr/>
        </p:nvSpPr>
        <p:spPr>
          <a:xfrm>
            <a:off x="4674095" y="3858927"/>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37</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79" name="Google Shape;1179;p97"/>
          <p:cNvSpPr txBox="1"/>
          <p:nvPr/>
        </p:nvSpPr>
        <p:spPr>
          <a:xfrm>
            <a:off x="592997" y="4450990"/>
            <a:ext cx="2440200" cy="18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Hohes Vertrauen in HR</a:t>
            </a:r>
            <a:endParaRPr sz="1210">
              <a:solidFill>
                <a:srgbClr val="09282A"/>
              </a:solidFill>
              <a:latin typeface="Inter Tight SemiBold"/>
              <a:ea typeface="Inter Tight SemiBold"/>
              <a:cs typeface="Inter Tight SemiBold"/>
              <a:sym typeface="Inter Tight SemiBold"/>
            </a:endParaRPr>
          </a:p>
        </p:txBody>
      </p:sp>
      <p:sp>
        <p:nvSpPr>
          <p:cNvPr id="1180" name="Google Shape;1180;p97"/>
          <p:cNvSpPr txBox="1"/>
          <p:nvPr/>
        </p:nvSpPr>
        <p:spPr>
          <a:xfrm>
            <a:off x="4674095" y="4374409"/>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41</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cxnSp>
        <p:nvCxnSpPr>
          <p:cNvPr id="1181" name="Google Shape;1181;p97"/>
          <p:cNvCxnSpPr/>
          <p:nvPr/>
        </p:nvCxnSpPr>
        <p:spPr>
          <a:xfrm>
            <a:off x="375374" y="2658500"/>
            <a:ext cx="8406600" cy="13200"/>
          </a:xfrm>
          <a:prstGeom prst="straightConnector1">
            <a:avLst/>
          </a:prstGeom>
          <a:noFill/>
          <a:ln cap="flat" cmpd="sng" w="9600">
            <a:solidFill>
              <a:srgbClr val="176164"/>
            </a:solidFill>
            <a:prstDash val="solid"/>
            <a:round/>
            <a:headEnd len="med" w="med" type="none"/>
            <a:tailEnd len="med" w="med" type="none"/>
          </a:ln>
        </p:spPr>
      </p:cxnSp>
      <p:cxnSp>
        <p:nvCxnSpPr>
          <p:cNvPr id="1182" name="Google Shape;1182;p97"/>
          <p:cNvCxnSpPr/>
          <p:nvPr/>
        </p:nvCxnSpPr>
        <p:spPr>
          <a:xfrm>
            <a:off x="375374" y="3206822"/>
            <a:ext cx="8406600" cy="13200"/>
          </a:xfrm>
          <a:prstGeom prst="straightConnector1">
            <a:avLst/>
          </a:prstGeom>
          <a:noFill/>
          <a:ln cap="flat" cmpd="sng" w="9600">
            <a:solidFill>
              <a:srgbClr val="176164"/>
            </a:solidFill>
            <a:prstDash val="solid"/>
            <a:round/>
            <a:headEnd len="med" w="med" type="none"/>
            <a:tailEnd len="med" w="med" type="none"/>
          </a:ln>
        </p:spPr>
      </p:cxnSp>
      <p:cxnSp>
        <p:nvCxnSpPr>
          <p:cNvPr id="1183" name="Google Shape;1183;p97"/>
          <p:cNvCxnSpPr/>
          <p:nvPr/>
        </p:nvCxnSpPr>
        <p:spPr>
          <a:xfrm>
            <a:off x="375374" y="3753038"/>
            <a:ext cx="8406600" cy="13200"/>
          </a:xfrm>
          <a:prstGeom prst="straightConnector1">
            <a:avLst/>
          </a:prstGeom>
          <a:noFill/>
          <a:ln cap="flat" cmpd="sng" w="9600">
            <a:solidFill>
              <a:srgbClr val="176164"/>
            </a:solidFill>
            <a:prstDash val="solid"/>
            <a:round/>
            <a:headEnd len="med" w="med" type="none"/>
            <a:tailEnd len="med" w="med" type="none"/>
          </a:ln>
        </p:spPr>
      </p:cxnSp>
      <p:cxnSp>
        <p:nvCxnSpPr>
          <p:cNvPr id="1184" name="Google Shape;1184;p97"/>
          <p:cNvCxnSpPr/>
          <p:nvPr/>
        </p:nvCxnSpPr>
        <p:spPr>
          <a:xfrm>
            <a:off x="375374" y="4264395"/>
            <a:ext cx="8406600" cy="13200"/>
          </a:xfrm>
          <a:prstGeom prst="straightConnector1">
            <a:avLst/>
          </a:prstGeom>
          <a:noFill/>
          <a:ln cap="flat" cmpd="sng" w="9600">
            <a:solidFill>
              <a:srgbClr val="176164"/>
            </a:solidFill>
            <a:prstDash val="solid"/>
            <a:round/>
            <a:headEnd len="med" w="med" type="none"/>
            <a:tailEnd len="med" w="med" type="none"/>
          </a:ln>
        </p:spPr>
      </p:cxnSp>
      <p:sp>
        <p:nvSpPr>
          <p:cNvPr id="1185" name="Google Shape;1185;p97"/>
          <p:cNvSpPr txBox="1"/>
          <p:nvPr/>
        </p:nvSpPr>
        <p:spPr>
          <a:xfrm>
            <a:off x="7027572" y="2246711"/>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23</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86" name="Google Shape;1186;p97"/>
          <p:cNvSpPr txBox="1"/>
          <p:nvPr/>
        </p:nvSpPr>
        <p:spPr>
          <a:xfrm>
            <a:off x="7027572" y="2781418"/>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42</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87" name="Google Shape;1187;p97"/>
          <p:cNvSpPr txBox="1"/>
          <p:nvPr/>
        </p:nvSpPr>
        <p:spPr>
          <a:xfrm>
            <a:off x="7027572" y="3322165"/>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66</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88" name="Google Shape;1188;p97"/>
          <p:cNvSpPr txBox="1"/>
          <p:nvPr/>
        </p:nvSpPr>
        <p:spPr>
          <a:xfrm>
            <a:off x="7027572" y="3865600"/>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9</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89" name="Google Shape;1189;p97"/>
          <p:cNvSpPr txBox="1"/>
          <p:nvPr/>
        </p:nvSpPr>
        <p:spPr>
          <a:xfrm>
            <a:off x="7027572" y="4381082"/>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13</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90" name="Google Shape;1190;p97"/>
          <p:cNvSpPr/>
          <p:nvPr/>
        </p:nvSpPr>
        <p:spPr>
          <a:xfrm>
            <a:off x="4011927" y="4374399"/>
            <a:ext cx="741900" cy="450000"/>
          </a:xfrm>
          <a:prstGeom prst="rect">
            <a:avLst/>
          </a:prstGeom>
          <a:solidFill>
            <a:srgbClr val="ADEBCA"/>
          </a:solidFill>
          <a:ln>
            <a:noFill/>
          </a:ln>
        </p:spPr>
        <p:txBody>
          <a:bodyPr anchorCtr="0" anchor="ctr" bIns="92225" lIns="92225" spcFirstLastPara="1" rIns="92225" wrap="square" tIns="92225">
            <a:noAutofit/>
          </a:bodyPr>
          <a:lstStyle/>
          <a:p>
            <a:pPr indent="0" lvl="0" marL="0" rtl="0" algn="ctr">
              <a:spcBef>
                <a:spcPts val="0"/>
              </a:spcBef>
              <a:spcAft>
                <a:spcPts val="0"/>
              </a:spcAft>
              <a:buNone/>
            </a:pPr>
            <a:r>
              <a:t/>
            </a:r>
            <a:endParaRPr sz="1412">
              <a:latin typeface="Inter Tight Medium"/>
              <a:ea typeface="Inter Tight Medium"/>
              <a:cs typeface="Inter Tight Medium"/>
              <a:sym typeface="Inter Tigh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98"/>
          <p:cNvSpPr/>
          <p:nvPr/>
        </p:nvSpPr>
        <p:spPr>
          <a:xfrm>
            <a:off x="322865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96" name="Google Shape;1196;p98"/>
          <p:cNvSpPr/>
          <p:nvPr/>
        </p:nvSpPr>
        <p:spPr>
          <a:xfrm>
            <a:off x="34290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97" name="Google Shape;1197;p98"/>
          <p:cNvSpPr txBox="1"/>
          <p:nvPr/>
        </p:nvSpPr>
        <p:spPr>
          <a:xfrm>
            <a:off x="238000" y="217250"/>
            <a:ext cx="52680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chemeClr val="dk2"/>
                </a:solidFill>
                <a:latin typeface="Inter Tight SemiBold"/>
                <a:ea typeface="Inter Tight SemiBold"/>
                <a:cs typeface="Inter Tight SemiBold"/>
                <a:sym typeface="Inter Tight SemiBold"/>
              </a:rPr>
              <a:t>Fazit</a:t>
            </a:r>
            <a:r>
              <a:rPr lang="en-US" sz="2275">
                <a:solidFill>
                  <a:schemeClr val="dk2"/>
                </a:solidFill>
                <a:latin typeface="Inter Tight SemiBold"/>
                <a:ea typeface="Inter Tight SemiBold"/>
                <a:cs typeface="Inter Tight SemiBold"/>
                <a:sym typeface="Inter Tight SemiBold"/>
              </a:rPr>
              <a:t>:</a:t>
            </a:r>
            <a:endParaRPr sz="2275">
              <a:solidFill>
                <a:schemeClr val="dk2"/>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rPr lang="en-US" sz="2275">
                <a:solidFill>
                  <a:schemeClr val="accent5"/>
                </a:solidFill>
                <a:latin typeface="Inter Tight SemiBold"/>
                <a:ea typeface="Inter Tight SemiBold"/>
                <a:cs typeface="Inter Tight SemiBold"/>
                <a:sym typeface="Inter Tight SemiBold"/>
              </a:rPr>
              <a:t>Mit kleinen, gezielten Schritten starten</a:t>
            </a:r>
            <a:endParaRPr sz="2275">
              <a:solidFill>
                <a:schemeClr val="accent5"/>
              </a:solidFill>
              <a:latin typeface="Inter Tight SemiBold"/>
              <a:ea typeface="Inter Tight SemiBold"/>
              <a:cs typeface="Inter Tight SemiBold"/>
              <a:sym typeface="Inter Tight SemiBold"/>
            </a:endParaRPr>
          </a:p>
        </p:txBody>
      </p:sp>
      <p:pic>
        <p:nvPicPr>
          <p:cNvPr id="1198" name="Google Shape;1198;p98" title="Subtitle.png"/>
          <p:cNvPicPr preferRelativeResize="0"/>
          <p:nvPr/>
        </p:nvPicPr>
        <p:blipFill>
          <a:blip r:embed="rId3">
            <a:alphaModFix/>
          </a:blip>
          <a:stretch>
            <a:fillRect/>
          </a:stretch>
        </p:blipFill>
        <p:spPr>
          <a:xfrm>
            <a:off x="555075" y="1516975"/>
            <a:ext cx="336405" cy="480562"/>
          </a:xfrm>
          <a:prstGeom prst="rect">
            <a:avLst/>
          </a:prstGeom>
          <a:noFill/>
          <a:ln>
            <a:noFill/>
          </a:ln>
        </p:spPr>
      </p:pic>
      <p:sp>
        <p:nvSpPr>
          <p:cNvPr id="1199" name="Google Shape;1199;p98"/>
          <p:cNvSpPr txBox="1"/>
          <p:nvPr/>
        </p:nvSpPr>
        <p:spPr>
          <a:xfrm>
            <a:off x="1037775" y="1561375"/>
            <a:ext cx="19062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600">
                <a:solidFill>
                  <a:srgbClr val="D0DEFB"/>
                </a:solidFill>
                <a:latin typeface="Inter Tight SemiBold"/>
                <a:ea typeface="Inter Tight SemiBold"/>
                <a:cs typeface="Inter Tight SemiBold"/>
                <a:sym typeface="Inter Tight SemiBold"/>
              </a:rPr>
              <a:t>Entscheidungs-</a:t>
            </a:r>
            <a:endParaRPr sz="1600">
              <a:solidFill>
                <a:srgbClr val="D0DEFB"/>
              </a:solidFill>
              <a:latin typeface="Inter Tight SemiBold"/>
              <a:ea typeface="Inter Tight SemiBold"/>
              <a:cs typeface="Inter Tight SemiBold"/>
              <a:sym typeface="Inter Tight SemiBold"/>
            </a:endParaRPr>
          </a:p>
          <a:p>
            <a:pPr indent="0" lvl="0" marL="0" rtl="0" algn="l">
              <a:spcBef>
                <a:spcPts val="0"/>
              </a:spcBef>
              <a:spcAft>
                <a:spcPts val="0"/>
              </a:spcAft>
              <a:buNone/>
            </a:pPr>
            <a:r>
              <a:rPr lang="en-US" sz="1600">
                <a:solidFill>
                  <a:srgbClr val="D0DEFB"/>
                </a:solidFill>
                <a:latin typeface="Inter Tight SemiBold"/>
                <a:ea typeface="Inter Tight SemiBold"/>
                <a:cs typeface="Inter Tight SemiBold"/>
                <a:sym typeface="Inter Tight SemiBold"/>
              </a:rPr>
              <a:t>kompetenz stärken</a:t>
            </a:r>
            <a:endParaRPr sz="1600">
              <a:solidFill>
                <a:srgbClr val="D0DEFB"/>
              </a:solidFill>
              <a:latin typeface="Inter Tight SemiBold"/>
              <a:ea typeface="Inter Tight SemiBold"/>
              <a:cs typeface="Inter Tight SemiBold"/>
              <a:sym typeface="Inter Tight SemiBold"/>
            </a:endParaRPr>
          </a:p>
        </p:txBody>
      </p:sp>
      <p:sp>
        <p:nvSpPr>
          <p:cNvPr id="1200" name="Google Shape;1200;p98"/>
          <p:cNvSpPr txBox="1"/>
          <p:nvPr/>
        </p:nvSpPr>
        <p:spPr>
          <a:xfrm>
            <a:off x="726963" y="2406150"/>
            <a:ext cx="15045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Wählen Sie eine wichtige Entscheidung</a:t>
            </a:r>
            <a:endParaRPr sz="1100">
              <a:solidFill>
                <a:srgbClr val="FFFFFF"/>
              </a:solidFill>
              <a:latin typeface="Inter Tight Medium"/>
              <a:ea typeface="Inter Tight Medium"/>
              <a:cs typeface="Inter Tight Medium"/>
              <a:sym typeface="Inter Tight Medium"/>
            </a:endParaRPr>
          </a:p>
        </p:txBody>
      </p:sp>
      <p:sp>
        <p:nvSpPr>
          <p:cNvPr id="1201" name="Google Shape;1201;p98"/>
          <p:cNvSpPr txBox="1"/>
          <p:nvPr/>
        </p:nvSpPr>
        <p:spPr>
          <a:xfrm>
            <a:off x="898888" y="2853483"/>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Definieren Sie 3–5 Frühindikatoren</a:t>
            </a:r>
            <a:endParaRPr sz="1100">
              <a:solidFill>
                <a:srgbClr val="FFFFFF"/>
              </a:solidFill>
              <a:latin typeface="Inter Tight Medium"/>
              <a:ea typeface="Inter Tight Medium"/>
              <a:cs typeface="Inter Tight Medium"/>
              <a:sym typeface="Inter Tight Medium"/>
            </a:endParaRPr>
          </a:p>
        </p:txBody>
      </p:sp>
      <p:sp>
        <p:nvSpPr>
          <p:cNvPr id="1202" name="Google Shape;1202;p98"/>
          <p:cNvSpPr txBox="1"/>
          <p:nvPr/>
        </p:nvSpPr>
        <p:spPr>
          <a:xfrm>
            <a:off x="898863" y="3300817"/>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Dokumentieren Sie Annahmen und Ergebnisse</a:t>
            </a:r>
            <a:endParaRPr sz="1100">
              <a:solidFill>
                <a:srgbClr val="FFFFFF"/>
              </a:solidFill>
              <a:latin typeface="Inter Tight Medium"/>
              <a:ea typeface="Inter Tight Medium"/>
              <a:cs typeface="Inter Tight Medium"/>
              <a:sym typeface="Inter Tight Medium"/>
            </a:endParaRPr>
          </a:p>
        </p:txBody>
      </p:sp>
      <p:sp>
        <p:nvSpPr>
          <p:cNvPr id="1203" name="Google Shape;1203;p98"/>
          <p:cNvSpPr txBox="1"/>
          <p:nvPr/>
        </p:nvSpPr>
        <p:spPr>
          <a:xfrm>
            <a:off x="898863" y="3748150"/>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Reflektieren Sie monatlich alle Entwicklungen</a:t>
            </a:r>
            <a:endParaRPr sz="1100">
              <a:solidFill>
                <a:srgbClr val="FFFFFF"/>
              </a:solidFill>
              <a:latin typeface="Inter Tight Medium"/>
              <a:ea typeface="Inter Tight Medium"/>
              <a:cs typeface="Inter Tight Medium"/>
              <a:sym typeface="Inter Tight Medium"/>
            </a:endParaRPr>
          </a:p>
        </p:txBody>
      </p:sp>
      <p:cxnSp>
        <p:nvCxnSpPr>
          <p:cNvPr id="1204" name="Google Shape;1204;p98"/>
          <p:cNvCxnSpPr/>
          <p:nvPr/>
        </p:nvCxnSpPr>
        <p:spPr>
          <a:xfrm>
            <a:off x="3417875" y="3071720"/>
            <a:ext cx="2208000" cy="0"/>
          </a:xfrm>
          <a:prstGeom prst="straightConnector1">
            <a:avLst/>
          </a:prstGeom>
          <a:noFill/>
          <a:ln cap="flat" cmpd="sng" w="9525">
            <a:solidFill>
              <a:srgbClr val="D0DEFB"/>
            </a:solidFill>
            <a:prstDash val="solid"/>
            <a:round/>
            <a:headEnd len="med" w="med" type="none"/>
            <a:tailEnd len="med" w="med" type="none"/>
          </a:ln>
        </p:spPr>
      </p:cxnSp>
      <p:sp>
        <p:nvSpPr>
          <p:cNvPr id="1205" name="Google Shape;1205;p98"/>
          <p:cNvSpPr txBox="1"/>
          <p:nvPr/>
        </p:nvSpPr>
        <p:spPr>
          <a:xfrm>
            <a:off x="555038" y="2406150"/>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06" name="Google Shape;1206;p98"/>
          <p:cNvSpPr txBox="1"/>
          <p:nvPr/>
        </p:nvSpPr>
        <p:spPr>
          <a:xfrm>
            <a:off x="726963" y="285347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07" name="Google Shape;1207;p98"/>
          <p:cNvSpPr txBox="1"/>
          <p:nvPr/>
        </p:nvSpPr>
        <p:spPr>
          <a:xfrm>
            <a:off x="726963" y="329417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08" name="Google Shape;1208;p98"/>
          <p:cNvSpPr txBox="1"/>
          <p:nvPr/>
        </p:nvSpPr>
        <p:spPr>
          <a:xfrm>
            <a:off x="726963" y="374182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pic>
        <p:nvPicPr>
          <p:cNvPr id="1209" name="Google Shape;1209;p98" title="Subtitle.png"/>
          <p:cNvPicPr preferRelativeResize="0"/>
          <p:nvPr/>
        </p:nvPicPr>
        <p:blipFill rotWithShape="1">
          <a:blip r:embed="rId4">
            <a:alphaModFix/>
          </a:blip>
          <a:srcRect b="699" l="0" r="0" t="709"/>
          <a:stretch/>
        </p:blipFill>
        <p:spPr>
          <a:xfrm>
            <a:off x="3440825" y="1516975"/>
            <a:ext cx="336405" cy="480562"/>
          </a:xfrm>
          <a:prstGeom prst="rect">
            <a:avLst/>
          </a:prstGeom>
          <a:noFill/>
          <a:ln>
            <a:noFill/>
          </a:ln>
        </p:spPr>
      </p:pic>
      <p:sp>
        <p:nvSpPr>
          <p:cNvPr id="1210" name="Google Shape;1210;p98"/>
          <p:cNvSpPr txBox="1"/>
          <p:nvPr/>
        </p:nvSpPr>
        <p:spPr>
          <a:xfrm>
            <a:off x="3923525" y="1561375"/>
            <a:ext cx="18288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600">
                <a:solidFill>
                  <a:srgbClr val="D0DEFB"/>
                </a:solidFill>
                <a:latin typeface="Inter Tight SemiBold"/>
                <a:ea typeface="Inter Tight SemiBold"/>
                <a:cs typeface="Inter Tight SemiBold"/>
                <a:sym typeface="Inter Tight SemiBold"/>
              </a:rPr>
              <a:t>KI-Nutzung &amp; Fokus auf Fähigkeiten</a:t>
            </a:r>
            <a:endParaRPr sz="1600">
              <a:solidFill>
                <a:srgbClr val="D0DEFB"/>
              </a:solidFill>
              <a:latin typeface="Inter Tight SemiBold"/>
              <a:ea typeface="Inter Tight SemiBold"/>
              <a:cs typeface="Inter Tight SemiBold"/>
              <a:sym typeface="Inter Tight SemiBold"/>
            </a:endParaRPr>
          </a:p>
        </p:txBody>
      </p:sp>
      <p:sp>
        <p:nvSpPr>
          <p:cNvPr id="1211" name="Google Shape;1211;p98"/>
          <p:cNvSpPr txBox="1"/>
          <p:nvPr/>
        </p:nvSpPr>
        <p:spPr>
          <a:xfrm>
            <a:off x="3612727" y="2406150"/>
            <a:ext cx="1828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Identifizieren Sie den Status quo und Lernpotenzial</a:t>
            </a:r>
            <a:endParaRPr sz="1100">
              <a:solidFill>
                <a:srgbClr val="FFFFFF"/>
              </a:solidFill>
              <a:latin typeface="Inter Tight Medium"/>
              <a:ea typeface="Inter Tight Medium"/>
              <a:cs typeface="Inter Tight Medium"/>
              <a:sym typeface="Inter Tight Medium"/>
            </a:endParaRPr>
          </a:p>
        </p:txBody>
      </p:sp>
      <p:sp>
        <p:nvSpPr>
          <p:cNvPr id="1212" name="Google Shape;1212;p98"/>
          <p:cNvSpPr txBox="1"/>
          <p:nvPr/>
        </p:nvSpPr>
        <p:spPr>
          <a:xfrm>
            <a:off x="3784650" y="2823685"/>
            <a:ext cx="17214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Schulungen starten</a:t>
            </a:r>
            <a:endParaRPr sz="1100">
              <a:solidFill>
                <a:srgbClr val="FFFFFF"/>
              </a:solidFill>
              <a:latin typeface="Inter Tight Medium"/>
              <a:ea typeface="Inter Tight Medium"/>
              <a:cs typeface="Inter Tight Medium"/>
              <a:sym typeface="Inter Tight Medium"/>
            </a:endParaRPr>
          </a:p>
        </p:txBody>
      </p:sp>
      <p:sp>
        <p:nvSpPr>
          <p:cNvPr id="1213" name="Google Shape;1213;p98"/>
          <p:cNvSpPr txBox="1"/>
          <p:nvPr/>
        </p:nvSpPr>
        <p:spPr>
          <a:xfrm>
            <a:off x="3612673" y="3150550"/>
            <a:ext cx="2017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Testen Sie Ansätze im HR und beobachten Sie die Effekte.</a:t>
            </a:r>
            <a:endParaRPr sz="1100">
              <a:solidFill>
                <a:srgbClr val="FFFFFF"/>
              </a:solidFill>
              <a:latin typeface="Inter Tight Medium"/>
              <a:ea typeface="Inter Tight Medium"/>
              <a:cs typeface="Inter Tight Medium"/>
              <a:sym typeface="Inter Tight Medium"/>
            </a:endParaRPr>
          </a:p>
        </p:txBody>
      </p:sp>
      <p:sp>
        <p:nvSpPr>
          <p:cNvPr id="1214" name="Google Shape;1214;p98"/>
          <p:cNvSpPr txBox="1"/>
          <p:nvPr/>
        </p:nvSpPr>
        <p:spPr>
          <a:xfrm>
            <a:off x="3440787" y="2406150"/>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15" name="Google Shape;1215;p98"/>
          <p:cNvSpPr txBox="1"/>
          <p:nvPr/>
        </p:nvSpPr>
        <p:spPr>
          <a:xfrm>
            <a:off x="3612725" y="2810083"/>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16" name="Google Shape;1216;p98"/>
          <p:cNvSpPr txBox="1"/>
          <p:nvPr/>
        </p:nvSpPr>
        <p:spPr>
          <a:xfrm>
            <a:off x="3440787" y="3149173"/>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cxnSp>
        <p:nvCxnSpPr>
          <p:cNvPr id="1217" name="Google Shape;1217;p98"/>
          <p:cNvCxnSpPr/>
          <p:nvPr/>
        </p:nvCxnSpPr>
        <p:spPr>
          <a:xfrm>
            <a:off x="3415563" y="3568074"/>
            <a:ext cx="2208000" cy="0"/>
          </a:xfrm>
          <a:prstGeom prst="straightConnector1">
            <a:avLst/>
          </a:prstGeom>
          <a:noFill/>
          <a:ln cap="flat" cmpd="sng" w="9525">
            <a:solidFill>
              <a:srgbClr val="D0DEFB"/>
            </a:solidFill>
            <a:prstDash val="solid"/>
            <a:round/>
            <a:headEnd len="med" w="med" type="none"/>
            <a:tailEnd len="med" w="med" type="none"/>
          </a:ln>
        </p:spPr>
      </p:cxnSp>
      <p:sp>
        <p:nvSpPr>
          <p:cNvPr id="1218" name="Google Shape;1218;p98"/>
          <p:cNvSpPr txBox="1"/>
          <p:nvPr/>
        </p:nvSpPr>
        <p:spPr>
          <a:xfrm>
            <a:off x="3610401" y="3646900"/>
            <a:ext cx="22080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Kompetenzen in Teams erfassen.</a:t>
            </a:r>
            <a:endParaRPr sz="1100">
              <a:solidFill>
                <a:srgbClr val="FFFFFF"/>
              </a:solidFill>
              <a:latin typeface="Inter Tight Medium"/>
              <a:ea typeface="Inter Tight Medium"/>
              <a:cs typeface="Inter Tight Medium"/>
              <a:sym typeface="Inter Tight Medium"/>
            </a:endParaRPr>
          </a:p>
        </p:txBody>
      </p:sp>
      <p:sp>
        <p:nvSpPr>
          <p:cNvPr id="1219" name="Google Shape;1219;p98"/>
          <p:cNvSpPr txBox="1"/>
          <p:nvPr/>
        </p:nvSpPr>
        <p:spPr>
          <a:xfrm>
            <a:off x="3782312" y="3894943"/>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Jobanzeigen und Interviews anpassen.</a:t>
            </a:r>
            <a:endParaRPr sz="1100">
              <a:solidFill>
                <a:srgbClr val="FFFFFF"/>
              </a:solidFill>
              <a:latin typeface="Inter Tight Medium"/>
              <a:ea typeface="Inter Tight Medium"/>
              <a:cs typeface="Inter Tight Medium"/>
              <a:sym typeface="Inter Tight Medium"/>
            </a:endParaRPr>
          </a:p>
        </p:txBody>
      </p:sp>
      <p:sp>
        <p:nvSpPr>
          <p:cNvPr id="1220" name="Google Shape;1220;p98"/>
          <p:cNvSpPr txBox="1"/>
          <p:nvPr/>
        </p:nvSpPr>
        <p:spPr>
          <a:xfrm>
            <a:off x="3438475" y="3660733"/>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21" name="Google Shape;1221;p98"/>
          <p:cNvSpPr txBox="1"/>
          <p:nvPr/>
        </p:nvSpPr>
        <p:spPr>
          <a:xfrm>
            <a:off x="3610412" y="388798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22" name="Google Shape;1222;p98"/>
          <p:cNvSpPr txBox="1"/>
          <p:nvPr/>
        </p:nvSpPr>
        <p:spPr>
          <a:xfrm>
            <a:off x="3782298" y="4295375"/>
            <a:ext cx="2017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Kompetenzübersicht aus bestehenden Daten aufbauen.</a:t>
            </a:r>
            <a:endParaRPr sz="1100">
              <a:solidFill>
                <a:srgbClr val="FFFFFF"/>
              </a:solidFill>
              <a:latin typeface="Inter Tight Medium"/>
              <a:ea typeface="Inter Tight Medium"/>
              <a:cs typeface="Inter Tight Medium"/>
              <a:sym typeface="Inter Tight Medium"/>
            </a:endParaRPr>
          </a:p>
        </p:txBody>
      </p:sp>
      <p:sp>
        <p:nvSpPr>
          <p:cNvPr id="1223" name="Google Shape;1223;p98"/>
          <p:cNvSpPr txBox="1"/>
          <p:nvPr/>
        </p:nvSpPr>
        <p:spPr>
          <a:xfrm>
            <a:off x="3610412" y="4281510"/>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24" name="Google Shape;1224;p98"/>
          <p:cNvSpPr/>
          <p:nvPr/>
        </p:nvSpPr>
        <p:spPr>
          <a:xfrm>
            <a:off x="611440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pic>
        <p:nvPicPr>
          <p:cNvPr id="1225" name="Google Shape;1225;p98" title="Subtitle.png"/>
          <p:cNvPicPr preferRelativeResize="0"/>
          <p:nvPr/>
        </p:nvPicPr>
        <p:blipFill rotWithShape="1">
          <a:blip r:embed="rId5">
            <a:alphaModFix/>
          </a:blip>
          <a:srcRect b="699" l="0" r="0" t="709"/>
          <a:stretch/>
        </p:blipFill>
        <p:spPr>
          <a:xfrm>
            <a:off x="6326575" y="1516975"/>
            <a:ext cx="336405" cy="480562"/>
          </a:xfrm>
          <a:prstGeom prst="rect">
            <a:avLst/>
          </a:prstGeom>
          <a:noFill/>
          <a:ln>
            <a:noFill/>
          </a:ln>
        </p:spPr>
      </p:pic>
      <p:sp>
        <p:nvSpPr>
          <p:cNvPr id="1226" name="Google Shape;1226;p98"/>
          <p:cNvSpPr txBox="1"/>
          <p:nvPr/>
        </p:nvSpPr>
        <p:spPr>
          <a:xfrm>
            <a:off x="6809275" y="1561375"/>
            <a:ext cx="15468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600">
                <a:solidFill>
                  <a:srgbClr val="D0DEFB"/>
                </a:solidFill>
                <a:latin typeface="Inter Tight SemiBold"/>
                <a:ea typeface="Inter Tight SemiBold"/>
                <a:cs typeface="Inter Tight SemiBold"/>
                <a:sym typeface="Inter Tight SemiBold"/>
              </a:rPr>
              <a:t>Demografischer Wandel</a:t>
            </a:r>
            <a:endParaRPr sz="1600">
              <a:solidFill>
                <a:srgbClr val="D0DEFB"/>
              </a:solidFill>
              <a:latin typeface="Inter Tight SemiBold"/>
              <a:ea typeface="Inter Tight SemiBold"/>
              <a:cs typeface="Inter Tight SemiBold"/>
              <a:sym typeface="Inter Tight SemiBold"/>
            </a:endParaRPr>
          </a:p>
        </p:txBody>
      </p:sp>
      <p:sp>
        <p:nvSpPr>
          <p:cNvPr id="1227" name="Google Shape;1227;p98"/>
          <p:cNvSpPr txBox="1"/>
          <p:nvPr/>
        </p:nvSpPr>
        <p:spPr>
          <a:xfrm>
            <a:off x="6498476" y="2406150"/>
            <a:ext cx="1675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Tandem-Programme für Wissenstransfer starten</a:t>
            </a:r>
            <a:endParaRPr sz="1100">
              <a:solidFill>
                <a:srgbClr val="FFFFFF"/>
              </a:solidFill>
              <a:latin typeface="Inter Tight Medium"/>
              <a:ea typeface="Inter Tight Medium"/>
              <a:cs typeface="Inter Tight Medium"/>
              <a:sym typeface="Inter Tight Medium"/>
            </a:endParaRPr>
          </a:p>
        </p:txBody>
      </p:sp>
      <p:sp>
        <p:nvSpPr>
          <p:cNvPr id="1228" name="Google Shape;1228;p98"/>
          <p:cNvSpPr txBox="1"/>
          <p:nvPr/>
        </p:nvSpPr>
        <p:spPr>
          <a:xfrm>
            <a:off x="6670400" y="2853483"/>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Prozessdokumentation standardisieren</a:t>
            </a:r>
            <a:endParaRPr sz="1100">
              <a:solidFill>
                <a:srgbClr val="FFFFFF"/>
              </a:solidFill>
              <a:latin typeface="Inter Tight Medium"/>
              <a:ea typeface="Inter Tight Medium"/>
              <a:cs typeface="Inter Tight Medium"/>
              <a:sym typeface="Inter Tight Medium"/>
            </a:endParaRPr>
          </a:p>
        </p:txBody>
      </p:sp>
      <p:sp>
        <p:nvSpPr>
          <p:cNvPr id="1229" name="Google Shape;1229;p98"/>
          <p:cNvSpPr txBox="1"/>
          <p:nvPr/>
        </p:nvSpPr>
        <p:spPr>
          <a:xfrm>
            <a:off x="6670375" y="3290342"/>
            <a:ext cx="1721400" cy="677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Karrierepfade für Berufseinsteiger und Employer Value Proposition erneuern.</a:t>
            </a:r>
            <a:endParaRPr sz="1100">
              <a:solidFill>
                <a:srgbClr val="FFFFFF"/>
              </a:solidFill>
              <a:latin typeface="Inter Tight Medium"/>
              <a:ea typeface="Inter Tight Medium"/>
              <a:cs typeface="Inter Tight Medium"/>
              <a:sym typeface="Inter Tight Medium"/>
            </a:endParaRPr>
          </a:p>
        </p:txBody>
      </p:sp>
      <p:sp>
        <p:nvSpPr>
          <p:cNvPr id="1230" name="Google Shape;1230;p98"/>
          <p:cNvSpPr txBox="1"/>
          <p:nvPr/>
        </p:nvSpPr>
        <p:spPr>
          <a:xfrm>
            <a:off x="6326538" y="2406150"/>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31" name="Google Shape;1231;p98"/>
          <p:cNvSpPr txBox="1"/>
          <p:nvPr/>
        </p:nvSpPr>
        <p:spPr>
          <a:xfrm>
            <a:off x="6498475" y="285347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32" name="Google Shape;1232;p98"/>
          <p:cNvSpPr txBox="1"/>
          <p:nvPr/>
        </p:nvSpPr>
        <p:spPr>
          <a:xfrm>
            <a:off x="6498475" y="3283700"/>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pic>
        <p:nvPicPr>
          <p:cNvPr id="1237" name="Google Shape;1237;p99" title="Background Textures.png"/>
          <p:cNvPicPr preferRelativeResize="0"/>
          <p:nvPr/>
        </p:nvPicPr>
        <p:blipFill rotWithShape="1">
          <a:blip r:embed="rId3">
            <a:alphaModFix/>
          </a:blip>
          <a:srcRect b="65724" l="6819" r="13702" t="4960"/>
          <a:stretch/>
        </p:blipFill>
        <p:spPr>
          <a:xfrm>
            <a:off x="0" y="0"/>
            <a:ext cx="9144000" cy="5143501"/>
          </a:xfrm>
          <a:prstGeom prst="rect">
            <a:avLst/>
          </a:prstGeom>
          <a:noFill/>
          <a:ln>
            <a:noFill/>
          </a:ln>
        </p:spPr>
      </p:pic>
      <p:sp>
        <p:nvSpPr>
          <p:cNvPr id="1238" name="Google Shape;1238;p99"/>
          <p:cNvSpPr txBox="1"/>
          <p:nvPr/>
        </p:nvSpPr>
        <p:spPr>
          <a:xfrm>
            <a:off x="973650" y="1590700"/>
            <a:ext cx="7196700" cy="713100"/>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None/>
            </a:pPr>
            <a:r>
              <a:rPr lang="en-US" sz="4000">
                <a:solidFill>
                  <a:srgbClr val="FFF7EB"/>
                </a:solidFill>
                <a:latin typeface="Inter Tight SemiBold"/>
                <a:ea typeface="Inter Tight SemiBold"/>
                <a:cs typeface="Inter Tight SemiBold"/>
                <a:sym typeface="Inter Tight SemiBold"/>
              </a:rPr>
              <a:t>Danke</a:t>
            </a:r>
            <a:endParaRPr sz="4000">
              <a:solidFill>
                <a:srgbClr val="FFF7EB"/>
              </a:solidFill>
              <a:latin typeface="Inter Tight SemiBold"/>
              <a:ea typeface="Inter Tight SemiBold"/>
              <a:cs typeface="Inter Tight SemiBold"/>
              <a:sym typeface="Inter Tight SemiBold"/>
            </a:endParaRPr>
          </a:p>
        </p:txBody>
      </p:sp>
      <p:sp>
        <p:nvSpPr>
          <p:cNvPr id="1239" name="Google Shape;1239;p99"/>
          <p:cNvSpPr txBox="1"/>
          <p:nvPr/>
        </p:nvSpPr>
        <p:spPr>
          <a:xfrm>
            <a:off x="1473750" y="2439550"/>
            <a:ext cx="6196500" cy="788100"/>
          </a:xfrm>
          <a:prstGeom prst="rect">
            <a:avLst/>
          </a:prstGeom>
          <a:noFill/>
          <a:ln>
            <a:noFill/>
          </a:ln>
        </p:spPr>
        <p:txBody>
          <a:bodyPr anchorCtr="0" anchor="t" bIns="47275" lIns="94550" spcFirstLastPara="1" rIns="94550" wrap="square" tIns="47275">
            <a:spAutoFit/>
          </a:bodyPr>
          <a:lstStyle/>
          <a:p>
            <a:pPr indent="0" lvl="0" marL="0" rtl="0" algn="ctr">
              <a:spcBef>
                <a:spcPts val="0"/>
              </a:spcBef>
              <a:spcAft>
                <a:spcPts val="0"/>
              </a:spcAft>
              <a:buSzPts val="1100"/>
              <a:buNone/>
            </a:pPr>
            <a:r>
              <a:rPr lang="en-US" sz="1500">
                <a:solidFill>
                  <a:schemeClr val="dk1"/>
                </a:solidFill>
                <a:latin typeface="Inter Tight SemiBold"/>
                <a:ea typeface="Inter Tight SemiBold"/>
                <a:cs typeface="Inter Tight SemiBold"/>
                <a:sym typeface="Inter Tight SemiBold"/>
              </a:rPr>
              <a:t>Wer als HR-Profi oder Führungskraft mehr Details, Grafiken oder konkrete Anleitungen sucht, findet im HR Trends Report 2025 noch viele weitere wertvolle Impulse.</a:t>
            </a:r>
            <a:endParaRPr sz="1500">
              <a:solidFill>
                <a:schemeClr val="dk1"/>
              </a:solidFill>
              <a:latin typeface="Inter Tight SemiBold"/>
              <a:ea typeface="Inter Tight SemiBold"/>
              <a:cs typeface="Inter Tight SemiBold"/>
              <a:sym typeface="Inter Tight SemiBold"/>
            </a:endParaRPr>
          </a:p>
        </p:txBody>
      </p:sp>
      <p:pic>
        <p:nvPicPr>
          <p:cNvPr id="1240" name="Google Shape;1240;p99" title="Wordmark.png"/>
          <p:cNvPicPr preferRelativeResize="0"/>
          <p:nvPr/>
        </p:nvPicPr>
        <p:blipFill>
          <a:blip r:embed="rId4">
            <a:alphaModFix/>
          </a:blip>
          <a:stretch>
            <a:fillRect/>
          </a:stretch>
        </p:blipFill>
        <p:spPr>
          <a:xfrm>
            <a:off x="3740225" y="4303475"/>
            <a:ext cx="1663550" cy="322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00"/>
          <p:cNvSpPr/>
          <p:nvPr/>
        </p:nvSpPr>
        <p:spPr>
          <a:xfrm rot="5400000">
            <a:off x="2156700" y="-1828800"/>
            <a:ext cx="4830600" cy="8801100"/>
          </a:xfrm>
          <a:prstGeom prst="roundRect">
            <a:avLst>
              <a:gd fmla="val 3689" name="adj"/>
            </a:avLst>
          </a:prstGeom>
          <a:solidFill>
            <a:srgbClr val="F8EF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246" name="Google Shape;1246;p100"/>
          <p:cNvSpPr txBox="1"/>
          <p:nvPr/>
        </p:nvSpPr>
        <p:spPr>
          <a:xfrm>
            <a:off x="314200" y="293450"/>
            <a:ext cx="37758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C885E0"/>
                </a:solidFill>
                <a:latin typeface="Inter Tight SemiBold"/>
                <a:ea typeface="Inter Tight SemiBold"/>
                <a:cs typeface="Inter Tight SemiBold"/>
                <a:sym typeface="Inter Tight SemiBold"/>
              </a:rPr>
              <a:t>Appendix:</a:t>
            </a:r>
            <a:endParaRPr sz="2275">
              <a:solidFill>
                <a:srgbClr val="C885E0"/>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rPr lang="en-US" sz="2275">
                <a:solidFill>
                  <a:schemeClr val="accent5"/>
                </a:solidFill>
                <a:latin typeface="Inter Tight SemiBold"/>
                <a:ea typeface="Inter Tight SemiBold"/>
                <a:cs typeface="Inter Tight SemiBold"/>
                <a:sym typeface="Inter Tight SemiBold"/>
              </a:rPr>
              <a:t>Methodik</a:t>
            </a:r>
            <a:endParaRPr sz="2275">
              <a:solidFill>
                <a:schemeClr val="accent5"/>
              </a:solidFill>
              <a:latin typeface="Inter Tight SemiBold"/>
              <a:ea typeface="Inter Tight SemiBold"/>
              <a:cs typeface="Inter Tight SemiBold"/>
              <a:sym typeface="Inter Tight SemiBold"/>
            </a:endParaRPr>
          </a:p>
        </p:txBody>
      </p:sp>
      <p:sp>
        <p:nvSpPr>
          <p:cNvPr id="1247" name="Google Shape;1247;p100"/>
          <p:cNvSpPr txBox="1"/>
          <p:nvPr/>
        </p:nvSpPr>
        <p:spPr>
          <a:xfrm>
            <a:off x="446675" y="1276825"/>
            <a:ext cx="3652800" cy="1185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accent5"/>
              </a:buClr>
              <a:buSzPts val="1100"/>
              <a:buFont typeface="Arial"/>
              <a:buNone/>
            </a:pPr>
            <a:r>
              <a:rPr lang="en-US" sz="1100">
                <a:solidFill>
                  <a:schemeClr val="accent5"/>
                </a:solidFill>
                <a:latin typeface="Inter Tight Medium"/>
                <a:ea typeface="Inter Tight Medium"/>
                <a:cs typeface="Inter Tight Medium"/>
                <a:sym typeface="Inter Tight Medium"/>
              </a:rPr>
              <a:t>Die Untersuchung wurde im Auftrag von Personio von Censuswide zwischen dem 25. Juni und dem 7. Juli 2025 durchgeführt. Befragt wurden 6.001 Mitarbeitende und 3.303 HR-Entscheidungsträger:innen in Unternehmen mit 10-2.000 Mitarbeiter:innen in Deutschland, Großbritannien, den Niederlanden und Spanien.</a:t>
            </a:r>
            <a:endParaRPr sz="1100">
              <a:solidFill>
                <a:schemeClr val="accent5"/>
              </a:solidFill>
              <a:latin typeface="Inter Tight Medium"/>
              <a:ea typeface="Inter Tight Medium"/>
              <a:cs typeface="Inter Tight Medium"/>
              <a:sym typeface="Inter Tight Medium"/>
            </a:endParaRPr>
          </a:p>
          <a:p>
            <a:pPr indent="0" lvl="0" marL="0" rtl="0" algn="l">
              <a:spcBef>
                <a:spcPts val="0"/>
              </a:spcBef>
              <a:spcAft>
                <a:spcPts val="0"/>
              </a:spcAft>
              <a:buNone/>
            </a:pPr>
            <a:r>
              <a:t/>
            </a:r>
            <a:endParaRPr sz="1100">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p83" title="Background Textures.png"/>
          <p:cNvPicPr preferRelativeResize="0"/>
          <p:nvPr/>
        </p:nvPicPr>
        <p:blipFill rotWithShape="1">
          <a:blip r:embed="rId3">
            <a:alphaModFix/>
          </a:blip>
          <a:srcRect b="31556" l="0" r="0" t="31556"/>
          <a:stretch/>
        </p:blipFill>
        <p:spPr>
          <a:xfrm>
            <a:off x="0" y="0"/>
            <a:ext cx="9144000" cy="5143501"/>
          </a:xfrm>
          <a:prstGeom prst="rect">
            <a:avLst/>
          </a:prstGeom>
          <a:noFill/>
          <a:ln>
            <a:noFill/>
          </a:ln>
        </p:spPr>
      </p:pic>
      <p:sp>
        <p:nvSpPr>
          <p:cNvPr id="786" name="Google Shape;786;p83"/>
          <p:cNvSpPr txBox="1"/>
          <p:nvPr/>
        </p:nvSpPr>
        <p:spPr>
          <a:xfrm>
            <a:off x="238000" y="217250"/>
            <a:ext cx="2738700" cy="4458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chemeClr val="dk1"/>
                </a:solidFill>
                <a:latin typeface="Inter Tight SemiBold"/>
                <a:ea typeface="Inter Tight SemiBold"/>
                <a:cs typeface="Inter Tight SemiBold"/>
                <a:sym typeface="Inter Tight SemiBold"/>
              </a:rPr>
              <a:t>Agenda</a:t>
            </a:r>
            <a:endParaRPr sz="2275">
              <a:solidFill>
                <a:schemeClr val="dk1"/>
              </a:solidFill>
              <a:latin typeface="Inter Tight SemiBold"/>
              <a:ea typeface="Inter Tight SemiBold"/>
              <a:cs typeface="Inter Tight SemiBold"/>
              <a:sym typeface="Inter Tight SemiBold"/>
            </a:endParaRPr>
          </a:p>
        </p:txBody>
      </p:sp>
      <p:sp>
        <p:nvSpPr>
          <p:cNvPr id="787" name="Google Shape;787;p83"/>
          <p:cNvSpPr txBox="1"/>
          <p:nvPr/>
        </p:nvSpPr>
        <p:spPr>
          <a:xfrm>
            <a:off x="257050" y="2645072"/>
            <a:ext cx="8961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Inter Tight SemiBold"/>
                <a:ea typeface="Inter Tight SemiBold"/>
                <a:cs typeface="Inter Tight SemiBold"/>
                <a:sym typeface="Inter Tight SemiBold"/>
              </a:rPr>
              <a:t>01</a:t>
            </a:r>
            <a:endParaRPr sz="1700">
              <a:solidFill>
                <a:schemeClr val="dk1"/>
              </a:solidFill>
              <a:latin typeface="Inter Tight SemiBold"/>
              <a:ea typeface="Inter Tight SemiBold"/>
              <a:cs typeface="Inter Tight SemiBold"/>
              <a:sym typeface="Inter Tight SemiBold"/>
            </a:endParaRPr>
          </a:p>
        </p:txBody>
      </p:sp>
      <p:sp>
        <p:nvSpPr>
          <p:cNvPr id="788" name="Google Shape;788;p83"/>
          <p:cNvSpPr txBox="1"/>
          <p:nvPr/>
        </p:nvSpPr>
        <p:spPr>
          <a:xfrm>
            <a:off x="712126" y="2615050"/>
            <a:ext cx="5243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Executive Summary u</a:t>
            </a:r>
            <a:r>
              <a:rPr lang="en-US" sz="1700">
                <a:solidFill>
                  <a:schemeClr val="dk1"/>
                </a:solidFill>
                <a:latin typeface="Inter Tight"/>
                <a:ea typeface="Inter Tight"/>
                <a:cs typeface="Inter Tight"/>
                <a:sym typeface="Inter Tight"/>
              </a:rPr>
              <a:t>nd die wichtigsten Erkenntnisse</a:t>
            </a:r>
            <a:endParaRPr sz="1700">
              <a:solidFill>
                <a:schemeClr val="dk1"/>
              </a:solidFill>
            </a:endParaRPr>
          </a:p>
        </p:txBody>
      </p:sp>
      <p:sp>
        <p:nvSpPr>
          <p:cNvPr id="789" name="Google Shape;789;p83"/>
          <p:cNvSpPr txBox="1"/>
          <p:nvPr/>
        </p:nvSpPr>
        <p:spPr>
          <a:xfrm>
            <a:off x="257050" y="2972021"/>
            <a:ext cx="8961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Inter Tight SemiBold"/>
                <a:ea typeface="Inter Tight SemiBold"/>
                <a:cs typeface="Inter Tight SemiBold"/>
                <a:sym typeface="Inter Tight SemiBold"/>
              </a:rPr>
              <a:t>02</a:t>
            </a:r>
            <a:endParaRPr sz="1700">
              <a:solidFill>
                <a:schemeClr val="dk1"/>
              </a:solidFill>
              <a:latin typeface="Inter Tight SemiBold"/>
              <a:ea typeface="Inter Tight SemiBold"/>
              <a:cs typeface="Inter Tight SemiBold"/>
              <a:sym typeface="Inter Tight SemiBold"/>
            </a:endParaRPr>
          </a:p>
        </p:txBody>
      </p:sp>
      <p:sp>
        <p:nvSpPr>
          <p:cNvPr id="790" name="Google Shape;790;p83"/>
          <p:cNvSpPr txBox="1"/>
          <p:nvPr/>
        </p:nvSpPr>
        <p:spPr>
          <a:xfrm>
            <a:off x="712125" y="2942000"/>
            <a:ext cx="5766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Business-Kontext: Der </a:t>
            </a:r>
            <a:r>
              <a:rPr lang="en-US" sz="1700">
                <a:solidFill>
                  <a:schemeClr val="dk1"/>
                </a:solidFill>
                <a:latin typeface="Inter Tight"/>
                <a:ea typeface="Inter Tight"/>
                <a:cs typeface="Inter Tight"/>
                <a:sym typeface="Inter Tight"/>
              </a:rPr>
              <a:t>Wandel bleibt – aber mit Zuversicht</a:t>
            </a:r>
            <a:endParaRPr sz="1700">
              <a:solidFill>
                <a:schemeClr val="dk1"/>
              </a:solidFill>
            </a:endParaRPr>
          </a:p>
        </p:txBody>
      </p:sp>
      <p:sp>
        <p:nvSpPr>
          <p:cNvPr id="791" name="Google Shape;791;p83"/>
          <p:cNvSpPr txBox="1"/>
          <p:nvPr/>
        </p:nvSpPr>
        <p:spPr>
          <a:xfrm>
            <a:off x="257050" y="3292099"/>
            <a:ext cx="8961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Inter Tight SemiBold"/>
                <a:ea typeface="Inter Tight SemiBold"/>
                <a:cs typeface="Inter Tight SemiBold"/>
                <a:sym typeface="Inter Tight SemiBold"/>
              </a:rPr>
              <a:t>03</a:t>
            </a:r>
            <a:endParaRPr sz="1700">
              <a:solidFill>
                <a:schemeClr val="dk1"/>
              </a:solidFill>
              <a:latin typeface="Inter Tight SemiBold"/>
              <a:ea typeface="Inter Tight SemiBold"/>
              <a:cs typeface="Inter Tight SemiBold"/>
              <a:sym typeface="Inter Tight SemiBold"/>
            </a:endParaRPr>
          </a:p>
        </p:txBody>
      </p:sp>
      <p:sp>
        <p:nvSpPr>
          <p:cNvPr id="792" name="Google Shape;792;p83"/>
          <p:cNvSpPr txBox="1"/>
          <p:nvPr/>
        </p:nvSpPr>
        <p:spPr>
          <a:xfrm>
            <a:off x="712119" y="3262079"/>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Drei Schlüsselthemen</a:t>
            </a:r>
            <a:r>
              <a:rPr lang="en-US" sz="1700">
                <a:solidFill>
                  <a:schemeClr val="dk1"/>
                </a:solidFill>
                <a:latin typeface="Inter Tight"/>
                <a:ea typeface="Inter Tight"/>
                <a:cs typeface="Inter Tight"/>
                <a:sym typeface="Inter Tight"/>
              </a:rPr>
              <a:t>:</a:t>
            </a:r>
            <a:endParaRPr sz="1700">
              <a:solidFill>
                <a:schemeClr val="dk1"/>
              </a:solidFill>
            </a:endParaRPr>
          </a:p>
        </p:txBody>
      </p:sp>
      <p:sp>
        <p:nvSpPr>
          <p:cNvPr id="793" name="Google Shape;793;p83"/>
          <p:cNvSpPr txBox="1"/>
          <p:nvPr/>
        </p:nvSpPr>
        <p:spPr>
          <a:xfrm>
            <a:off x="712127" y="3582150"/>
            <a:ext cx="6204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Das Geheimnis hinter erfolgreichen Personalentscheidungen</a:t>
            </a:r>
            <a:endParaRPr sz="1700">
              <a:solidFill>
                <a:schemeClr val="dk1"/>
              </a:solidFill>
            </a:endParaRPr>
          </a:p>
        </p:txBody>
      </p:sp>
      <p:sp>
        <p:nvSpPr>
          <p:cNvPr id="794" name="Google Shape;794;p83"/>
          <p:cNvSpPr txBox="1"/>
          <p:nvPr/>
        </p:nvSpPr>
        <p:spPr>
          <a:xfrm>
            <a:off x="712119" y="3909106"/>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KI-gestützt Personalplanung</a:t>
            </a:r>
            <a:endParaRPr sz="1700">
              <a:solidFill>
                <a:schemeClr val="dk1"/>
              </a:solidFill>
            </a:endParaRPr>
          </a:p>
        </p:txBody>
      </p:sp>
      <p:sp>
        <p:nvSpPr>
          <p:cNvPr id="795" name="Google Shape;795;p83"/>
          <p:cNvSpPr txBox="1"/>
          <p:nvPr/>
        </p:nvSpPr>
        <p:spPr>
          <a:xfrm>
            <a:off x="712119" y="4222313"/>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Den Generationswechsel erfolgreich gestalten</a:t>
            </a:r>
            <a:endParaRPr sz="1700">
              <a:solidFill>
                <a:schemeClr val="dk1"/>
              </a:solidFill>
              <a:latin typeface="Inter Tight"/>
              <a:ea typeface="Inter Tight"/>
              <a:cs typeface="Inter Tight"/>
              <a:sym typeface="Inter Tight"/>
            </a:endParaRPr>
          </a:p>
        </p:txBody>
      </p:sp>
      <p:sp>
        <p:nvSpPr>
          <p:cNvPr id="796" name="Google Shape;796;p83"/>
          <p:cNvSpPr txBox="1"/>
          <p:nvPr/>
        </p:nvSpPr>
        <p:spPr>
          <a:xfrm>
            <a:off x="257050" y="4572410"/>
            <a:ext cx="8961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Inter Tight SemiBold"/>
                <a:ea typeface="Inter Tight SemiBold"/>
                <a:cs typeface="Inter Tight SemiBold"/>
                <a:sym typeface="Inter Tight SemiBold"/>
              </a:rPr>
              <a:t>04</a:t>
            </a:r>
            <a:endParaRPr sz="1700">
              <a:solidFill>
                <a:schemeClr val="dk1"/>
              </a:solidFill>
              <a:latin typeface="Inter Tight SemiBold"/>
              <a:ea typeface="Inter Tight SemiBold"/>
              <a:cs typeface="Inter Tight SemiBold"/>
              <a:sym typeface="Inter Tight SemiBold"/>
            </a:endParaRPr>
          </a:p>
        </p:txBody>
      </p:sp>
      <p:sp>
        <p:nvSpPr>
          <p:cNvPr id="797" name="Google Shape;797;p83"/>
          <p:cNvSpPr txBox="1"/>
          <p:nvPr/>
        </p:nvSpPr>
        <p:spPr>
          <a:xfrm>
            <a:off x="712119" y="4542390"/>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Mit kleinen, gezielten Schritten starten</a:t>
            </a:r>
            <a:endParaRPr sz="1700">
              <a:solidFill>
                <a:schemeClr val="dk1"/>
              </a:solidFill>
              <a:latin typeface="Inter Tight"/>
              <a:ea typeface="Inter Tight"/>
              <a:cs typeface="Inter Tight"/>
              <a:sym typeface="Inter T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84" title="Venn Diagram.png"/>
          <p:cNvPicPr preferRelativeResize="0"/>
          <p:nvPr/>
        </p:nvPicPr>
        <p:blipFill rotWithShape="1">
          <a:blip r:embed="rId3">
            <a:alphaModFix/>
          </a:blip>
          <a:srcRect b="0" l="0" r="0" t="0"/>
          <a:stretch/>
        </p:blipFill>
        <p:spPr>
          <a:xfrm>
            <a:off x="3747150" y="197075"/>
            <a:ext cx="5065902" cy="4749351"/>
          </a:xfrm>
          <a:prstGeom prst="rect">
            <a:avLst/>
          </a:prstGeom>
          <a:noFill/>
          <a:ln>
            <a:noFill/>
          </a:ln>
        </p:spPr>
      </p:pic>
      <p:sp>
        <p:nvSpPr>
          <p:cNvPr id="804" name="Google Shape;804;p84"/>
          <p:cNvSpPr txBox="1"/>
          <p:nvPr/>
        </p:nvSpPr>
        <p:spPr>
          <a:xfrm>
            <a:off x="304800" y="2155650"/>
            <a:ext cx="3509700" cy="832200"/>
          </a:xfrm>
          <a:prstGeom prst="rect">
            <a:avLst/>
          </a:prstGeom>
          <a:noFill/>
          <a:ln>
            <a:noFill/>
          </a:ln>
        </p:spPr>
        <p:txBody>
          <a:bodyPr anchorCtr="0" anchor="t" bIns="91425" lIns="91425" spcFirstLastPara="1" rIns="91425" wrap="square" tIns="91425">
            <a:noAutofit/>
          </a:bodyPr>
          <a:lstStyle/>
          <a:p>
            <a:pPr indent="0" lvl="0" marL="0" rtl="0" algn="l">
              <a:lnSpc>
                <a:spcPct val="95625"/>
              </a:lnSpc>
              <a:spcBef>
                <a:spcPts val="0"/>
              </a:spcBef>
              <a:spcAft>
                <a:spcPts val="0"/>
              </a:spcAft>
              <a:buNone/>
            </a:pPr>
            <a:r>
              <a:rPr lang="en-US" sz="2200">
                <a:solidFill>
                  <a:schemeClr val="accent5"/>
                </a:solidFill>
                <a:latin typeface="Inter Tight SemiBold"/>
                <a:ea typeface="Inter Tight SemiBold"/>
                <a:cs typeface="Inter Tight SemiBold"/>
                <a:sym typeface="Inter Tight SemiBold"/>
              </a:rPr>
              <a:t>Executive Summary </a:t>
            </a:r>
            <a:endParaRPr sz="2200">
              <a:solidFill>
                <a:schemeClr val="accent5"/>
              </a:solidFill>
              <a:latin typeface="Inter Tight SemiBold"/>
              <a:ea typeface="Inter Tight SemiBold"/>
              <a:cs typeface="Inter Tight SemiBold"/>
              <a:sym typeface="Inter Tight SemiBold"/>
            </a:endParaRPr>
          </a:p>
          <a:p>
            <a:pPr indent="0" lvl="0" marL="0" rtl="0" algn="l">
              <a:lnSpc>
                <a:spcPct val="95625"/>
              </a:lnSpc>
              <a:spcBef>
                <a:spcPts val="0"/>
              </a:spcBef>
              <a:spcAft>
                <a:spcPts val="0"/>
              </a:spcAft>
              <a:buNone/>
            </a:pPr>
            <a:r>
              <a:rPr lang="en-US" sz="2200">
                <a:solidFill>
                  <a:schemeClr val="accent5"/>
                </a:solidFill>
                <a:latin typeface="Inter Tight SemiBold"/>
                <a:ea typeface="Inter Tight SemiBold"/>
                <a:cs typeface="Inter Tight SemiBold"/>
                <a:sym typeface="Inter Tight SemiBold"/>
              </a:rPr>
              <a:t>Warum dieses Jahr heraussticht</a:t>
            </a:r>
            <a:endParaRPr sz="2200">
              <a:solidFill>
                <a:schemeClr val="accent5"/>
              </a:solidFill>
              <a:latin typeface="Inter Tight SemiBold"/>
              <a:ea typeface="Inter Tight SemiBold"/>
              <a:cs typeface="Inter Tight SemiBold"/>
              <a:sym typeface="Inter Tigh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9" name="Shape 809"/>
        <p:cNvGrpSpPr/>
        <p:nvPr/>
      </p:nvGrpSpPr>
      <p:grpSpPr>
        <a:xfrm>
          <a:off x="0" y="0"/>
          <a:ext cx="0" cy="0"/>
          <a:chOff x="0" y="0"/>
          <a:chExt cx="0" cy="0"/>
        </a:xfrm>
      </p:grpSpPr>
      <p:sp>
        <p:nvSpPr>
          <p:cNvPr id="810" name="Google Shape;810;p85"/>
          <p:cNvSpPr/>
          <p:nvPr/>
        </p:nvSpPr>
        <p:spPr>
          <a:xfrm>
            <a:off x="6051215" y="300100"/>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1" name="Google Shape;811;p85"/>
          <p:cNvSpPr/>
          <p:nvPr/>
        </p:nvSpPr>
        <p:spPr>
          <a:xfrm>
            <a:off x="6051215" y="1860176"/>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2" name="Google Shape;812;p85"/>
          <p:cNvSpPr/>
          <p:nvPr/>
        </p:nvSpPr>
        <p:spPr>
          <a:xfrm>
            <a:off x="6051215" y="3420252"/>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3" name="Google Shape;813;p85"/>
          <p:cNvSpPr/>
          <p:nvPr/>
        </p:nvSpPr>
        <p:spPr>
          <a:xfrm>
            <a:off x="3214455" y="300100"/>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4" name="Google Shape;814;p85"/>
          <p:cNvSpPr/>
          <p:nvPr/>
        </p:nvSpPr>
        <p:spPr>
          <a:xfrm>
            <a:off x="3214455" y="1860176"/>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5" name="Google Shape;815;p85"/>
          <p:cNvSpPr/>
          <p:nvPr/>
        </p:nvSpPr>
        <p:spPr>
          <a:xfrm>
            <a:off x="3214455" y="3420252"/>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6" name="Google Shape;816;p85"/>
          <p:cNvSpPr/>
          <p:nvPr/>
        </p:nvSpPr>
        <p:spPr>
          <a:xfrm>
            <a:off x="342900" y="1860176"/>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7" name="Google Shape;817;p85"/>
          <p:cNvSpPr/>
          <p:nvPr/>
        </p:nvSpPr>
        <p:spPr>
          <a:xfrm>
            <a:off x="342900" y="3420252"/>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8" name="Google Shape;818;p85"/>
          <p:cNvSpPr txBox="1"/>
          <p:nvPr/>
        </p:nvSpPr>
        <p:spPr>
          <a:xfrm>
            <a:off x="342900" y="1860200"/>
            <a:ext cx="1856100" cy="576000"/>
          </a:xfrm>
          <a:prstGeom prst="rect">
            <a:avLst/>
          </a:prstGeom>
          <a:noFill/>
          <a:ln>
            <a:noFill/>
          </a:ln>
        </p:spPr>
        <p:txBody>
          <a:bodyPr anchorCtr="0" anchor="t" bIns="92450" lIns="92450" spcFirstLastPara="1" rIns="92450" wrap="square" tIns="92450">
            <a:no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274.000 €  </a:t>
            </a:r>
            <a:endParaRPr sz="1921">
              <a:latin typeface="Inter Tight SemiBold"/>
              <a:ea typeface="Inter Tight SemiBold"/>
              <a:cs typeface="Inter Tight SemiBold"/>
              <a:sym typeface="Inter Tight SemiBold"/>
            </a:endParaRPr>
          </a:p>
        </p:txBody>
      </p:sp>
      <p:sp>
        <p:nvSpPr>
          <p:cNvPr id="819" name="Google Shape;819;p85"/>
          <p:cNvSpPr txBox="1"/>
          <p:nvPr/>
        </p:nvSpPr>
        <p:spPr>
          <a:xfrm>
            <a:off x="342900" y="2602377"/>
            <a:ext cx="2552100" cy="6762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Durchschnittliche Kosten durch vermeidbare Fluktuation, Fehleinstellungen, Kompetenz- lücken, schlechte Weiterbildungen.</a:t>
            </a:r>
            <a:endParaRPr sz="1213">
              <a:latin typeface="Inter Tight Medium"/>
              <a:ea typeface="Inter Tight Medium"/>
              <a:cs typeface="Inter Tight Medium"/>
              <a:sym typeface="Inter Tight Medium"/>
            </a:endParaRPr>
          </a:p>
        </p:txBody>
      </p:sp>
      <p:sp>
        <p:nvSpPr>
          <p:cNvPr id="820" name="Google Shape;820;p85"/>
          <p:cNvSpPr txBox="1"/>
          <p:nvPr/>
        </p:nvSpPr>
        <p:spPr>
          <a:xfrm>
            <a:off x="342900" y="3420249"/>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51%</a:t>
            </a:r>
            <a:endParaRPr sz="1921">
              <a:latin typeface="Inter Tight SemiBold"/>
              <a:ea typeface="Inter Tight SemiBold"/>
              <a:cs typeface="Inter Tight SemiBold"/>
              <a:sym typeface="Inter Tight SemiBold"/>
            </a:endParaRPr>
          </a:p>
        </p:txBody>
      </p:sp>
      <p:sp>
        <p:nvSpPr>
          <p:cNvPr id="821" name="Google Shape;821;p85"/>
          <p:cNvSpPr txBox="1"/>
          <p:nvPr/>
        </p:nvSpPr>
        <p:spPr>
          <a:xfrm>
            <a:off x="342900" y="4323429"/>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 der Mitarbeitenden planen, den Job zu wechseln; das Kündigungsrisiko ist erhöht. </a:t>
            </a:r>
            <a:r>
              <a:rPr lang="en-US" sz="1213">
                <a:latin typeface="Inter Tight Medium"/>
                <a:ea typeface="Inter Tight Medium"/>
                <a:cs typeface="Inter Tight Medium"/>
                <a:sym typeface="Inter Tight Medium"/>
              </a:rPr>
              <a:t> </a:t>
            </a:r>
            <a:endParaRPr sz="1213">
              <a:latin typeface="Inter Tight Medium"/>
              <a:ea typeface="Inter Tight Medium"/>
              <a:cs typeface="Inter Tight Medium"/>
              <a:sym typeface="Inter Tight Medium"/>
            </a:endParaRPr>
          </a:p>
        </p:txBody>
      </p:sp>
      <p:sp>
        <p:nvSpPr>
          <p:cNvPr id="822" name="Google Shape;822;p85"/>
          <p:cNvSpPr txBox="1"/>
          <p:nvPr/>
        </p:nvSpPr>
        <p:spPr>
          <a:xfrm>
            <a:off x="3197057" y="1860188"/>
            <a:ext cx="1275900" cy="576000"/>
          </a:xfrm>
          <a:prstGeom prst="rect">
            <a:avLst/>
          </a:prstGeom>
          <a:noFill/>
          <a:ln>
            <a:noFill/>
          </a:ln>
        </p:spPr>
        <p:txBody>
          <a:bodyPr anchorCtr="0" anchor="t" bIns="92450" lIns="92450" spcFirstLastPara="1" rIns="92450" wrap="square" tIns="92450">
            <a:no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 2x  </a:t>
            </a:r>
            <a:endParaRPr sz="1921">
              <a:latin typeface="Inter Tight SemiBold"/>
              <a:ea typeface="Inter Tight SemiBold"/>
              <a:cs typeface="Inter Tight SemiBold"/>
              <a:sym typeface="Inter Tight SemiBold"/>
            </a:endParaRPr>
          </a:p>
        </p:txBody>
      </p:sp>
      <p:sp>
        <p:nvSpPr>
          <p:cNvPr id="823" name="Google Shape;823;p85"/>
          <p:cNvSpPr txBox="1"/>
          <p:nvPr/>
        </p:nvSpPr>
        <p:spPr>
          <a:xfrm>
            <a:off x="3197057" y="2602377"/>
            <a:ext cx="2552100" cy="6762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Mitarbeitende, denen man beim Remote-Arbeiten vertraut, sind mehr als doppelt so motiviert und wechseln seltener den Job.</a:t>
            </a:r>
            <a:endParaRPr sz="1213">
              <a:latin typeface="Inter Tight Medium"/>
              <a:ea typeface="Inter Tight Medium"/>
              <a:cs typeface="Inter Tight Medium"/>
              <a:sym typeface="Inter Tight Medium"/>
            </a:endParaRPr>
          </a:p>
        </p:txBody>
      </p:sp>
      <p:sp>
        <p:nvSpPr>
          <p:cNvPr id="824" name="Google Shape;824;p85"/>
          <p:cNvSpPr txBox="1"/>
          <p:nvPr/>
        </p:nvSpPr>
        <p:spPr>
          <a:xfrm>
            <a:off x="3197057" y="3420249"/>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36%</a:t>
            </a:r>
            <a:endParaRPr sz="1921">
              <a:latin typeface="Inter Tight SemiBold"/>
              <a:ea typeface="Inter Tight SemiBold"/>
              <a:cs typeface="Inter Tight SemiBold"/>
              <a:sym typeface="Inter Tight SemiBold"/>
            </a:endParaRPr>
          </a:p>
        </p:txBody>
      </p:sp>
      <p:sp>
        <p:nvSpPr>
          <p:cNvPr id="825" name="Google Shape;825;p85"/>
          <p:cNvSpPr txBox="1"/>
          <p:nvPr/>
        </p:nvSpPr>
        <p:spPr>
          <a:xfrm>
            <a:off x="3197050" y="4323425"/>
            <a:ext cx="26355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der Mitarbeitenden geben an, ausreichende KI-Schulungen zu erhalten. 44 % wünschen sich mehr. </a:t>
            </a:r>
            <a:endParaRPr sz="1213">
              <a:latin typeface="Inter Tight Medium"/>
              <a:ea typeface="Inter Tight Medium"/>
              <a:cs typeface="Inter Tight Medium"/>
              <a:sym typeface="Inter Tight Medium"/>
            </a:endParaRPr>
          </a:p>
        </p:txBody>
      </p:sp>
      <p:sp>
        <p:nvSpPr>
          <p:cNvPr id="826" name="Google Shape;826;p85"/>
          <p:cNvSpPr txBox="1"/>
          <p:nvPr/>
        </p:nvSpPr>
        <p:spPr>
          <a:xfrm>
            <a:off x="6051214" y="1860188"/>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7%</a:t>
            </a:r>
            <a:endParaRPr sz="1921">
              <a:latin typeface="Inter Tight SemiBold"/>
              <a:ea typeface="Inter Tight SemiBold"/>
              <a:cs typeface="Inter Tight SemiBold"/>
              <a:sym typeface="Inter Tight SemiBold"/>
            </a:endParaRPr>
          </a:p>
        </p:txBody>
      </p:sp>
      <p:sp>
        <p:nvSpPr>
          <p:cNvPr id="827" name="Google Shape;827;p85"/>
          <p:cNvSpPr txBox="1"/>
          <p:nvPr/>
        </p:nvSpPr>
        <p:spPr>
          <a:xfrm>
            <a:off x="6051214" y="2763368"/>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Nur 7 % der HR-Führungskräfte haben gute Entscheidungskompetenzen.</a:t>
            </a:r>
            <a:endParaRPr sz="1213">
              <a:latin typeface="Inter Tight Medium"/>
              <a:ea typeface="Inter Tight Medium"/>
              <a:cs typeface="Inter Tight Medium"/>
              <a:sym typeface="Inter Tight Medium"/>
            </a:endParaRPr>
          </a:p>
        </p:txBody>
      </p:sp>
      <p:sp>
        <p:nvSpPr>
          <p:cNvPr id="828" name="Google Shape;828;p85"/>
          <p:cNvSpPr txBox="1"/>
          <p:nvPr/>
        </p:nvSpPr>
        <p:spPr>
          <a:xfrm>
            <a:off x="6051214" y="3420249"/>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65%</a:t>
            </a:r>
            <a:endParaRPr sz="1921">
              <a:latin typeface="Inter Tight SemiBold"/>
              <a:ea typeface="Inter Tight SemiBold"/>
              <a:cs typeface="Inter Tight SemiBold"/>
              <a:sym typeface="Inter Tight SemiBold"/>
            </a:endParaRPr>
          </a:p>
        </p:txBody>
      </p:sp>
      <p:sp>
        <p:nvSpPr>
          <p:cNvPr id="829" name="Google Shape;829;p85"/>
          <p:cNvSpPr txBox="1"/>
          <p:nvPr/>
        </p:nvSpPr>
        <p:spPr>
          <a:xfrm>
            <a:off x="6051214" y="4323429"/>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priorisieren kompetenzbasierte Einstellungen; 66 % sagen, Kompetenzen sind wichtiger als Abschlüsse.  </a:t>
            </a:r>
            <a:endParaRPr sz="1213">
              <a:latin typeface="Inter Tight Medium"/>
              <a:ea typeface="Inter Tight Medium"/>
              <a:cs typeface="Inter Tight Medium"/>
              <a:sym typeface="Inter Tight Medium"/>
            </a:endParaRPr>
          </a:p>
        </p:txBody>
      </p:sp>
      <p:sp>
        <p:nvSpPr>
          <p:cNvPr id="830" name="Google Shape;830;p85"/>
          <p:cNvSpPr txBox="1"/>
          <p:nvPr/>
        </p:nvSpPr>
        <p:spPr>
          <a:xfrm>
            <a:off x="3197057" y="300126"/>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39%</a:t>
            </a:r>
            <a:endParaRPr sz="1921">
              <a:latin typeface="Inter Tight SemiBold"/>
              <a:ea typeface="Inter Tight SemiBold"/>
              <a:cs typeface="Inter Tight SemiBold"/>
              <a:sym typeface="Inter Tight SemiBold"/>
            </a:endParaRPr>
          </a:p>
        </p:txBody>
      </p:sp>
      <p:sp>
        <p:nvSpPr>
          <p:cNvPr id="831" name="Google Shape;831;p85"/>
          <p:cNvSpPr txBox="1"/>
          <p:nvPr/>
        </p:nvSpPr>
        <p:spPr>
          <a:xfrm>
            <a:off x="3197057" y="1203306"/>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der HR-Führungskräfte geben an, dass das Mitarbeiterengagement im vergangenen Jahr gesunken ist.  </a:t>
            </a:r>
            <a:endParaRPr sz="1213">
              <a:latin typeface="Inter Tight Medium"/>
              <a:ea typeface="Inter Tight Medium"/>
              <a:cs typeface="Inter Tight Medium"/>
              <a:sym typeface="Inter Tight Medium"/>
            </a:endParaRPr>
          </a:p>
        </p:txBody>
      </p:sp>
      <p:sp>
        <p:nvSpPr>
          <p:cNvPr id="832" name="Google Shape;832;p85"/>
          <p:cNvSpPr txBox="1"/>
          <p:nvPr/>
        </p:nvSpPr>
        <p:spPr>
          <a:xfrm>
            <a:off x="6051214" y="300126"/>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35%</a:t>
            </a:r>
            <a:endParaRPr sz="1921">
              <a:latin typeface="Inter Tight SemiBold"/>
              <a:ea typeface="Inter Tight SemiBold"/>
              <a:cs typeface="Inter Tight SemiBold"/>
              <a:sym typeface="Inter Tight SemiBold"/>
            </a:endParaRPr>
          </a:p>
        </p:txBody>
      </p:sp>
      <p:sp>
        <p:nvSpPr>
          <p:cNvPr id="833" name="Google Shape;833;p85"/>
          <p:cNvSpPr txBox="1"/>
          <p:nvPr/>
        </p:nvSpPr>
        <p:spPr>
          <a:xfrm>
            <a:off x="6051214" y="1203306"/>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Mitarbeitende, die sich mehr Unterstützung bei KI wünschen, suchen zu 35 % häufiger nach einem neuen Job.  </a:t>
            </a:r>
            <a:endParaRPr sz="1213">
              <a:latin typeface="Inter Tight Medium"/>
              <a:ea typeface="Inter Tight Medium"/>
              <a:cs typeface="Inter Tight Medium"/>
              <a:sym typeface="Inter Tight Medium"/>
            </a:endParaRPr>
          </a:p>
        </p:txBody>
      </p:sp>
      <p:sp>
        <p:nvSpPr>
          <p:cNvPr id="834" name="Google Shape;834;p85"/>
          <p:cNvSpPr txBox="1"/>
          <p:nvPr/>
        </p:nvSpPr>
        <p:spPr>
          <a:xfrm>
            <a:off x="238000" y="217250"/>
            <a:ext cx="2357400" cy="795900"/>
          </a:xfrm>
          <a:prstGeom prst="rect">
            <a:avLst/>
          </a:prstGeom>
          <a:noFill/>
          <a:ln>
            <a:noFill/>
          </a:ln>
        </p:spPr>
        <p:txBody>
          <a:bodyPr anchorCtr="0" anchor="t" bIns="47275" lIns="94550" spcFirstLastPara="1" rIns="94550" wrap="square" tIns="47275">
            <a:noAutofit/>
          </a:bodyPr>
          <a:lstStyle/>
          <a:p>
            <a:pPr indent="0" lvl="0" marL="0" marR="0" rtl="0" algn="l">
              <a:spcBef>
                <a:spcPts val="0"/>
              </a:spcBef>
              <a:spcAft>
                <a:spcPts val="0"/>
              </a:spcAft>
              <a:buNone/>
            </a:pPr>
            <a:r>
              <a:rPr lang="en-US" sz="2275">
                <a:solidFill>
                  <a:srgbClr val="FFFFFF"/>
                </a:solidFill>
                <a:latin typeface="Inter Tight SemiBold"/>
                <a:ea typeface="Inter Tight SemiBold"/>
                <a:cs typeface="Inter Tight SemiBold"/>
                <a:sym typeface="Inter Tight SemiBold"/>
              </a:rPr>
              <a:t>Die wichtigsten Erkenntnisse auf einen Blick</a:t>
            </a:r>
            <a:endParaRPr sz="2275">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8" name="Shape 838"/>
        <p:cNvGrpSpPr/>
        <p:nvPr/>
      </p:nvGrpSpPr>
      <p:grpSpPr>
        <a:xfrm>
          <a:off x="0" y="0"/>
          <a:ext cx="0" cy="0"/>
          <a:chOff x="0" y="0"/>
          <a:chExt cx="0" cy="0"/>
        </a:xfrm>
      </p:grpSpPr>
      <p:pic>
        <p:nvPicPr>
          <p:cNvPr id="839" name="Google Shape;839;p86" title="Frame 2147229818.png"/>
          <p:cNvPicPr preferRelativeResize="0"/>
          <p:nvPr/>
        </p:nvPicPr>
        <p:blipFill rotWithShape="1">
          <a:blip r:embed="rId3">
            <a:alphaModFix/>
          </a:blip>
          <a:srcRect b="0" l="0" r="0" t="0"/>
          <a:stretch/>
        </p:blipFill>
        <p:spPr>
          <a:xfrm>
            <a:off x="6942918" y="1897109"/>
            <a:ext cx="1823959" cy="2651096"/>
          </a:xfrm>
          <a:prstGeom prst="rect">
            <a:avLst/>
          </a:prstGeom>
          <a:noFill/>
          <a:ln>
            <a:noFill/>
          </a:ln>
        </p:spPr>
      </p:pic>
      <p:pic>
        <p:nvPicPr>
          <p:cNvPr id="840" name="Google Shape;840;p86" title="Frame 2147229818.png"/>
          <p:cNvPicPr preferRelativeResize="0"/>
          <p:nvPr/>
        </p:nvPicPr>
        <p:blipFill rotWithShape="1">
          <a:blip r:embed="rId4">
            <a:alphaModFix/>
          </a:blip>
          <a:srcRect b="0" l="0" r="0" t="0"/>
          <a:stretch/>
        </p:blipFill>
        <p:spPr>
          <a:xfrm>
            <a:off x="4745298" y="1897139"/>
            <a:ext cx="1823959" cy="2651070"/>
          </a:xfrm>
          <a:prstGeom prst="rect">
            <a:avLst/>
          </a:prstGeom>
          <a:noFill/>
          <a:ln>
            <a:noFill/>
          </a:ln>
        </p:spPr>
      </p:pic>
      <p:pic>
        <p:nvPicPr>
          <p:cNvPr id="841" name="Google Shape;841;p86" title="Frame 2147229818.png"/>
          <p:cNvPicPr preferRelativeResize="0"/>
          <p:nvPr/>
        </p:nvPicPr>
        <p:blipFill rotWithShape="1">
          <a:blip r:embed="rId5">
            <a:alphaModFix/>
          </a:blip>
          <a:srcRect b="0" l="0" r="0" t="0"/>
          <a:stretch/>
        </p:blipFill>
        <p:spPr>
          <a:xfrm>
            <a:off x="2547678" y="1897141"/>
            <a:ext cx="1823959" cy="2651070"/>
          </a:xfrm>
          <a:prstGeom prst="rect">
            <a:avLst/>
          </a:prstGeom>
          <a:noFill/>
          <a:ln>
            <a:noFill/>
          </a:ln>
        </p:spPr>
      </p:pic>
      <p:sp>
        <p:nvSpPr>
          <p:cNvPr id="842" name="Google Shape;842;p86"/>
          <p:cNvSpPr txBox="1"/>
          <p:nvPr/>
        </p:nvSpPr>
        <p:spPr>
          <a:xfrm>
            <a:off x="238000" y="217250"/>
            <a:ext cx="2738700" cy="795900"/>
          </a:xfrm>
          <a:prstGeom prst="rect">
            <a:avLst/>
          </a:prstGeom>
          <a:noFill/>
          <a:ln>
            <a:noFill/>
          </a:ln>
        </p:spPr>
        <p:txBody>
          <a:bodyPr anchorCtr="0" anchor="t" bIns="47275" lIns="94550" spcFirstLastPara="1" rIns="94550" wrap="square" tIns="47275">
            <a:no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Business-Kontext</a:t>
            </a:r>
            <a:endParaRPr sz="2275">
              <a:solidFill>
                <a:srgbClr val="FFFFFF"/>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Vorsichtiger Optimismus</a:t>
            </a:r>
            <a:endParaRPr sz="2275">
              <a:solidFill>
                <a:srgbClr val="FFFFFF"/>
              </a:solidFill>
              <a:latin typeface="Inter Tight SemiBold"/>
              <a:ea typeface="Inter Tight SemiBold"/>
              <a:cs typeface="Inter Tight SemiBold"/>
              <a:sym typeface="Inter Tight SemiBold"/>
            </a:endParaRPr>
          </a:p>
        </p:txBody>
      </p:sp>
      <p:pic>
        <p:nvPicPr>
          <p:cNvPr id="843" name="Google Shape;843;p86" title="Frame 2147229818.png"/>
          <p:cNvPicPr preferRelativeResize="0"/>
          <p:nvPr/>
        </p:nvPicPr>
        <p:blipFill rotWithShape="1">
          <a:blip r:embed="rId6">
            <a:alphaModFix/>
          </a:blip>
          <a:srcRect b="0" l="0" r="0" t="0"/>
          <a:stretch/>
        </p:blipFill>
        <p:spPr>
          <a:xfrm>
            <a:off x="350050" y="1897099"/>
            <a:ext cx="1823970" cy="2651108"/>
          </a:xfrm>
          <a:prstGeom prst="rect">
            <a:avLst/>
          </a:prstGeom>
          <a:noFill/>
          <a:ln>
            <a:noFill/>
          </a:ln>
        </p:spPr>
      </p:pic>
      <p:sp>
        <p:nvSpPr>
          <p:cNvPr id="844" name="Google Shape;844;p86"/>
          <p:cNvSpPr txBox="1"/>
          <p:nvPr/>
        </p:nvSpPr>
        <p:spPr>
          <a:xfrm>
            <a:off x="342907" y="4678377"/>
            <a:ext cx="1776900" cy="16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rgbClr val="FFFFFF"/>
                </a:solidFill>
                <a:latin typeface="Inter Tight SemiBold"/>
                <a:ea typeface="Inter Tight SemiBold"/>
                <a:cs typeface="Inter Tight SemiBold"/>
                <a:sym typeface="Inter Tight SemiBold"/>
              </a:rPr>
              <a:t>Profitabilität</a:t>
            </a:r>
            <a:endParaRPr sz="1100">
              <a:solidFill>
                <a:srgbClr val="FFFFFF"/>
              </a:solidFill>
              <a:latin typeface="Inter Tight SemiBold"/>
              <a:ea typeface="Inter Tight SemiBold"/>
              <a:cs typeface="Inter Tight SemiBold"/>
              <a:sym typeface="Inter Tight SemiBold"/>
            </a:endParaRPr>
          </a:p>
        </p:txBody>
      </p:sp>
      <p:sp>
        <p:nvSpPr>
          <p:cNvPr id="845" name="Google Shape;845;p86"/>
          <p:cNvSpPr txBox="1"/>
          <p:nvPr/>
        </p:nvSpPr>
        <p:spPr>
          <a:xfrm>
            <a:off x="2544503" y="4678377"/>
            <a:ext cx="1776900" cy="16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rgbClr val="FFFFFF"/>
                </a:solidFill>
                <a:latin typeface="Inter Tight SemiBold"/>
                <a:ea typeface="Inter Tight SemiBold"/>
                <a:cs typeface="Inter Tight SemiBold"/>
                <a:sym typeface="Inter Tight SemiBold"/>
              </a:rPr>
              <a:t>Einstellungen</a:t>
            </a:r>
            <a:endParaRPr sz="1100">
              <a:solidFill>
                <a:srgbClr val="FFFFFF"/>
              </a:solidFill>
              <a:latin typeface="Inter Tight SemiBold"/>
              <a:ea typeface="Inter Tight SemiBold"/>
              <a:cs typeface="Inter Tight SemiBold"/>
              <a:sym typeface="Inter Tight SemiBold"/>
            </a:endParaRPr>
          </a:p>
        </p:txBody>
      </p:sp>
      <p:sp>
        <p:nvSpPr>
          <p:cNvPr id="846" name="Google Shape;846;p86"/>
          <p:cNvSpPr txBox="1"/>
          <p:nvPr/>
        </p:nvSpPr>
        <p:spPr>
          <a:xfrm>
            <a:off x="4745310" y="4678377"/>
            <a:ext cx="1776900" cy="16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rgbClr val="FFFFFF"/>
                </a:solidFill>
                <a:latin typeface="Inter Tight SemiBold"/>
                <a:ea typeface="Inter Tight SemiBold"/>
                <a:cs typeface="Inter Tight SemiBold"/>
                <a:sym typeface="Inter Tight SemiBold"/>
              </a:rPr>
              <a:t>HR-Budgets</a:t>
            </a:r>
            <a:endParaRPr sz="1100">
              <a:solidFill>
                <a:srgbClr val="A3A39F"/>
              </a:solidFill>
              <a:latin typeface="Inter Tight Medium"/>
              <a:ea typeface="Inter Tight Medium"/>
              <a:cs typeface="Inter Tight Medium"/>
              <a:sym typeface="Inter Tight Medium"/>
            </a:endParaRPr>
          </a:p>
        </p:txBody>
      </p:sp>
      <p:sp>
        <p:nvSpPr>
          <p:cNvPr id="847" name="Google Shape;847;p86"/>
          <p:cNvSpPr txBox="1"/>
          <p:nvPr/>
        </p:nvSpPr>
        <p:spPr>
          <a:xfrm>
            <a:off x="6942919" y="4678377"/>
            <a:ext cx="1854300" cy="16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rgbClr val="FFFFFF"/>
                </a:solidFill>
                <a:latin typeface="Inter Tight SemiBold"/>
                <a:ea typeface="Inter Tight SemiBold"/>
                <a:cs typeface="Inter Tight SemiBold"/>
                <a:sym typeface="Inter Tight SemiBold"/>
              </a:rPr>
              <a:t>Durchschnittsgehalt</a:t>
            </a:r>
            <a:endParaRPr sz="1100">
              <a:solidFill>
                <a:srgbClr val="FFFFFF"/>
              </a:solidFill>
              <a:latin typeface="Inter Tight SemiBold"/>
              <a:ea typeface="Inter Tight SemiBold"/>
              <a:cs typeface="Inter Tight SemiBold"/>
              <a:sym typeface="Inter Tight SemiBold"/>
            </a:endParaRPr>
          </a:p>
        </p:txBody>
      </p:sp>
      <p:sp>
        <p:nvSpPr>
          <p:cNvPr id="848" name="Google Shape;848;p86"/>
          <p:cNvSpPr txBox="1"/>
          <p:nvPr/>
        </p:nvSpPr>
        <p:spPr>
          <a:xfrm>
            <a:off x="4759446" y="522047"/>
            <a:ext cx="3969300" cy="914400"/>
          </a:xfrm>
          <a:prstGeom prst="rect">
            <a:avLst/>
          </a:prstGeom>
          <a:noFill/>
          <a:ln>
            <a:noFill/>
          </a:ln>
        </p:spPr>
        <p:txBody>
          <a:bodyPr anchorCtr="0" anchor="b" bIns="94550" lIns="94550" spcFirstLastPara="1" rIns="94550" wrap="square" tIns="94550">
            <a:noAutofit/>
          </a:bodyPr>
          <a:lstStyle/>
          <a:p>
            <a:pPr indent="-209619" lvl="0" marL="182880" rtl="0" algn="l">
              <a:spcBef>
                <a:spcPts val="0"/>
              </a:spcBef>
              <a:spcAft>
                <a:spcPts val="0"/>
              </a:spcAft>
              <a:buClr>
                <a:srgbClr val="FFFFFF"/>
              </a:buClr>
              <a:buSzPts val="1141"/>
              <a:buFont typeface="Inter Tight Medium"/>
              <a:buChar char="●"/>
            </a:pPr>
            <a:r>
              <a:rPr lang="en-US" sz="1141">
                <a:solidFill>
                  <a:srgbClr val="FFFFFF"/>
                </a:solidFill>
                <a:latin typeface="Inter Tight Medium"/>
                <a:ea typeface="Inter Tight Medium"/>
                <a:cs typeface="Inter Tight Medium"/>
                <a:sym typeface="Inter Tight Medium"/>
              </a:rPr>
              <a:t>69 % der Befragten erwarten 2025 einen großen Unternehmenserfolg.</a:t>
            </a:r>
            <a:endParaRPr sz="1141">
              <a:solidFill>
                <a:srgbClr val="FFFFFF"/>
              </a:solidFill>
              <a:latin typeface="Inter Tight Medium"/>
              <a:ea typeface="Inter Tight Medium"/>
              <a:cs typeface="Inter Tight Medium"/>
              <a:sym typeface="Inter Tight Medium"/>
            </a:endParaRPr>
          </a:p>
          <a:p>
            <a:pPr indent="-209619" lvl="0" marL="182880" rtl="0" algn="l">
              <a:spcBef>
                <a:spcPts val="0"/>
              </a:spcBef>
              <a:spcAft>
                <a:spcPts val="0"/>
              </a:spcAft>
              <a:buClr>
                <a:srgbClr val="FFFFFF"/>
              </a:buClr>
              <a:buSzPts val="1141"/>
              <a:buFont typeface="Inter Tight Medium"/>
              <a:buChar char="●"/>
            </a:pPr>
            <a:r>
              <a:rPr lang="en-US" sz="1141">
                <a:solidFill>
                  <a:srgbClr val="FFFFFF"/>
                </a:solidFill>
                <a:latin typeface="Inter Tight Medium"/>
                <a:ea typeface="Inter Tight Medium"/>
                <a:cs typeface="Inter Tight Medium"/>
                <a:sym typeface="Inter Tight Medium"/>
              </a:rPr>
              <a:t>Erwartete Entlassungen sinken um 21 Prozentpunkte (von 60 % auf 39 %).</a:t>
            </a:r>
            <a:endParaRPr sz="1141">
              <a:solidFill>
                <a:srgbClr val="FFFFFF"/>
              </a:solidFill>
              <a:latin typeface="Inter Tight Medium"/>
              <a:ea typeface="Inter Tight Medium"/>
              <a:cs typeface="Inter Tight Medium"/>
              <a:sym typeface="Inter Tight Medium"/>
            </a:endParaRPr>
          </a:p>
          <a:p>
            <a:pPr indent="-209619" lvl="0" marL="182880" rtl="0" algn="l">
              <a:spcBef>
                <a:spcPts val="0"/>
              </a:spcBef>
              <a:spcAft>
                <a:spcPts val="0"/>
              </a:spcAft>
              <a:buClr>
                <a:srgbClr val="FFFFFF"/>
              </a:buClr>
              <a:buSzPts val="1141"/>
              <a:buFont typeface="Inter Tight Medium"/>
              <a:buChar char="●"/>
            </a:pPr>
            <a:r>
              <a:rPr lang="en-US" sz="1141">
                <a:solidFill>
                  <a:srgbClr val="FFFFFF"/>
                </a:solidFill>
                <a:latin typeface="Inter Tight Medium"/>
                <a:ea typeface="Inter Tight Medium"/>
                <a:cs typeface="Inter Tight Medium"/>
                <a:sym typeface="Inter Tight Medium"/>
              </a:rPr>
              <a:t>Auch die Sorge vor weniger Gewinn, Neueinstellungen, HR-Budgets und Gehältern ist zurückgegangen.</a:t>
            </a:r>
            <a:endParaRPr sz="1141">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599"/>
            </a:gs>
            <a:gs pos="72000">
              <a:srgbClr val="FFEACC"/>
            </a:gs>
            <a:gs pos="100000">
              <a:srgbClr val="FFFFFF"/>
            </a:gs>
          </a:gsLst>
          <a:lin ang="5400012" scaled="0"/>
        </a:gradFill>
      </p:bgPr>
    </p:bg>
    <p:spTree>
      <p:nvGrpSpPr>
        <p:cNvPr id="852" name="Shape 852"/>
        <p:cNvGrpSpPr/>
        <p:nvPr/>
      </p:nvGrpSpPr>
      <p:grpSpPr>
        <a:xfrm>
          <a:off x="0" y="0"/>
          <a:ext cx="0" cy="0"/>
          <a:chOff x="0" y="0"/>
          <a:chExt cx="0" cy="0"/>
        </a:xfrm>
      </p:grpSpPr>
      <p:sp>
        <p:nvSpPr>
          <p:cNvPr id="853" name="Google Shape;853;p87"/>
          <p:cNvSpPr/>
          <p:nvPr/>
        </p:nvSpPr>
        <p:spPr>
          <a:xfrm>
            <a:off x="4283353" y="2929502"/>
            <a:ext cx="2187300" cy="1909200"/>
          </a:xfrm>
          <a:prstGeom prst="roundRect">
            <a:avLst>
              <a:gd fmla="val 8693" name="adj"/>
            </a:avLst>
          </a:prstGeom>
          <a:solidFill>
            <a:srgbClr val="FFFFFF">
              <a:alpha val="56330"/>
            </a:srgbClr>
          </a:solidFill>
          <a:ln>
            <a:noFill/>
          </a:ln>
        </p:spPr>
        <p:txBody>
          <a:bodyPr anchorCtr="0" anchor="ctr" bIns="107550" lIns="107550" spcFirstLastPara="1" rIns="107550" wrap="square" tIns="107550">
            <a:noAutofit/>
          </a:bodyPr>
          <a:lstStyle/>
          <a:p>
            <a:pPr indent="0" lvl="0" marL="0" rtl="0" algn="ctr">
              <a:spcBef>
                <a:spcPts val="0"/>
              </a:spcBef>
              <a:spcAft>
                <a:spcPts val="0"/>
              </a:spcAft>
              <a:buNone/>
            </a:pPr>
            <a:r>
              <a:t/>
            </a:r>
            <a:endParaRPr sz="1647">
              <a:latin typeface="Inter Tight Medium"/>
              <a:ea typeface="Inter Tight Medium"/>
              <a:cs typeface="Inter Tight Medium"/>
              <a:sym typeface="Inter Tight Medium"/>
            </a:endParaRPr>
          </a:p>
        </p:txBody>
      </p:sp>
      <p:sp>
        <p:nvSpPr>
          <p:cNvPr id="854" name="Google Shape;854;p87"/>
          <p:cNvSpPr/>
          <p:nvPr/>
        </p:nvSpPr>
        <p:spPr>
          <a:xfrm>
            <a:off x="6594633" y="2929502"/>
            <a:ext cx="2187300" cy="1909200"/>
          </a:xfrm>
          <a:prstGeom prst="roundRect">
            <a:avLst>
              <a:gd fmla="val 8693" name="adj"/>
            </a:avLst>
          </a:prstGeom>
          <a:solidFill>
            <a:srgbClr val="801A00"/>
          </a:solidFill>
          <a:ln>
            <a:noFill/>
          </a:ln>
        </p:spPr>
        <p:txBody>
          <a:bodyPr anchorCtr="0" anchor="ctr" bIns="107550" lIns="107550" spcFirstLastPara="1" rIns="107550" wrap="square" tIns="107550">
            <a:noAutofit/>
          </a:bodyPr>
          <a:lstStyle/>
          <a:p>
            <a:pPr indent="0" lvl="0" marL="0" rtl="0" algn="ctr">
              <a:spcBef>
                <a:spcPts val="0"/>
              </a:spcBef>
              <a:spcAft>
                <a:spcPts val="0"/>
              </a:spcAft>
              <a:buNone/>
            </a:pPr>
            <a:r>
              <a:t/>
            </a:r>
            <a:endParaRPr sz="1647">
              <a:latin typeface="Inter Tight Medium"/>
              <a:ea typeface="Inter Tight Medium"/>
              <a:cs typeface="Inter Tight Medium"/>
              <a:sym typeface="Inter Tight Medium"/>
            </a:endParaRPr>
          </a:p>
        </p:txBody>
      </p:sp>
      <p:sp>
        <p:nvSpPr>
          <p:cNvPr id="855" name="Google Shape;855;p87"/>
          <p:cNvSpPr/>
          <p:nvPr/>
        </p:nvSpPr>
        <p:spPr>
          <a:xfrm>
            <a:off x="6594633" y="899905"/>
            <a:ext cx="2187300" cy="1909200"/>
          </a:xfrm>
          <a:prstGeom prst="roundRect">
            <a:avLst>
              <a:gd fmla="val 8693" name="adj"/>
            </a:avLst>
          </a:prstGeom>
          <a:solidFill>
            <a:srgbClr val="FFFFFF">
              <a:alpha val="56330"/>
            </a:srgbClr>
          </a:solidFill>
          <a:ln>
            <a:noFill/>
          </a:ln>
        </p:spPr>
        <p:txBody>
          <a:bodyPr anchorCtr="0" anchor="ctr" bIns="107550" lIns="107550" spcFirstLastPara="1" rIns="107550" wrap="square" tIns="107550">
            <a:noAutofit/>
          </a:bodyPr>
          <a:lstStyle/>
          <a:p>
            <a:pPr indent="0" lvl="0" marL="0" rtl="0" algn="ctr">
              <a:spcBef>
                <a:spcPts val="0"/>
              </a:spcBef>
              <a:spcAft>
                <a:spcPts val="0"/>
              </a:spcAft>
              <a:buNone/>
            </a:pPr>
            <a:r>
              <a:t/>
            </a:r>
            <a:endParaRPr sz="1647">
              <a:latin typeface="Inter Tight Medium"/>
              <a:ea typeface="Inter Tight Medium"/>
              <a:cs typeface="Inter Tight Medium"/>
              <a:sym typeface="Inter Tight Medium"/>
            </a:endParaRPr>
          </a:p>
        </p:txBody>
      </p:sp>
      <p:sp>
        <p:nvSpPr>
          <p:cNvPr id="856" name="Google Shape;856;p87"/>
          <p:cNvSpPr/>
          <p:nvPr/>
        </p:nvSpPr>
        <p:spPr>
          <a:xfrm>
            <a:off x="4283353" y="877825"/>
            <a:ext cx="2187300" cy="1909200"/>
          </a:xfrm>
          <a:prstGeom prst="roundRect">
            <a:avLst>
              <a:gd fmla="val 8693" name="adj"/>
            </a:avLst>
          </a:prstGeom>
          <a:solidFill>
            <a:srgbClr val="FFFFFF">
              <a:alpha val="56330"/>
            </a:srgbClr>
          </a:solidFill>
          <a:ln>
            <a:noFill/>
          </a:ln>
        </p:spPr>
        <p:txBody>
          <a:bodyPr anchorCtr="0" anchor="ctr" bIns="107550" lIns="107550" spcFirstLastPara="1" rIns="107550" wrap="square" tIns="107550">
            <a:noAutofit/>
          </a:bodyPr>
          <a:lstStyle/>
          <a:p>
            <a:pPr indent="0" lvl="0" marL="0" rtl="0" algn="ctr">
              <a:spcBef>
                <a:spcPts val="0"/>
              </a:spcBef>
              <a:spcAft>
                <a:spcPts val="0"/>
              </a:spcAft>
              <a:buNone/>
            </a:pPr>
            <a:r>
              <a:t/>
            </a:r>
            <a:endParaRPr sz="1647">
              <a:latin typeface="Inter Tight Medium"/>
              <a:ea typeface="Inter Tight Medium"/>
              <a:cs typeface="Inter Tight Medium"/>
              <a:sym typeface="Inter Tight Medium"/>
            </a:endParaRPr>
          </a:p>
        </p:txBody>
      </p:sp>
      <p:sp>
        <p:nvSpPr>
          <p:cNvPr id="857" name="Google Shape;857;p87"/>
          <p:cNvSpPr txBox="1"/>
          <p:nvPr/>
        </p:nvSpPr>
        <p:spPr>
          <a:xfrm>
            <a:off x="238000" y="217250"/>
            <a:ext cx="3887100" cy="1146300"/>
          </a:xfrm>
          <a:prstGeom prst="rect">
            <a:avLst/>
          </a:prstGeom>
          <a:noFill/>
          <a:ln>
            <a:noFill/>
          </a:ln>
        </p:spPr>
        <p:txBody>
          <a:bodyPr anchorCtr="0" anchor="t" bIns="47275" lIns="94550" spcFirstLastPara="1" rIns="94550" wrap="square" tIns="47275">
            <a:noAutofit/>
          </a:bodyPr>
          <a:lstStyle/>
          <a:p>
            <a:pPr indent="0" lvl="0" marL="0" rtl="0" algn="l">
              <a:spcBef>
                <a:spcPts val="0"/>
              </a:spcBef>
              <a:spcAft>
                <a:spcPts val="0"/>
              </a:spcAft>
              <a:buSzPts val="1100"/>
              <a:buNone/>
            </a:pPr>
            <a:r>
              <a:rPr lang="en-US" sz="2275">
                <a:solidFill>
                  <a:srgbClr val="801A00"/>
                </a:solidFill>
                <a:latin typeface="Inter Tight SemiBold"/>
                <a:ea typeface="Inter Tight SemiBold"/>
                <a:cs typeface="Inter Tight SemiBold"/>
                <a:sym typeface="Inter Tight SemiBold"/>
              </a:rPr>
              <a:t>Schlüsselthema 1: </a:t>
            </a:r>
            <a:endParaRPr sz="2275">
              <a:solidFill>
                <a:srgbClr val="801A00"/>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rPr lang="en-US" sz="2275">
                <a:solidFill>
                  <a:srgbClr val="801A00"/>
                </a:solidFill>
                <a:latin typeface="Inter Tight SemiBold"/>
                <a:ea typeface="Inter Tight SemiBold"/>
                <a:cs typeface="Inter Tight SemiBold"/>
                <a:sym typeface="Inter Tight SemiBold"/>
              </a:rPr>
              <a:t>Das Geheimnis hinter erfolgreichen Personalentscheidungen</a:t>
            </a:r>
            <a:endParaRPr sz="2275">
              <a:solidFill>
                <a:srgbClr val="801A00"/>
              </a:solidFill>
              <a:latin typeface="Inter Tight SemiBold"/>
              <a:ea typeface="Inter Tight SemiBold"/>
              <a:cs typeface="Inter Tight SemiBold"/>
              <a:sym typeface="Inter Tight SemiBold"/>
            </a:endParaRPr>
          </a:p>
        </p:txBody>
      </p:sp>
      <p:sp>
        <p:nvSpPr>
          <p:cNvPr id="858" name="Google Shape;858;p87"/>
          <p:cNvSpPr txBox="1"/>
          <p:nvPr/>
        </p:nvSpPr>
        <p:spPr>
          <a:xfrm>
            <a:off x="4283300" y="1194421"/>
            <a:ext cx="2187300" cy="825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19"/>
              <a:buNone/>
            </a:pPr>
            <a:r>
              <a:rPr lang="en-US" sz="5365">
                <a:solidFill>
                  <a:srgbClr val="801A00"/>
                </a:solidFill>
                <a:latin typeface="Inter Tight SemiBold"/>
                <a:ea typeface="Inter Tight SemiBold"/>
                <a:cs typeface="Inter Tight SemiBold"/>
                <a:sym typeface="Inter Tight SemiBold"/>
              </a:rPr>
              <a:t>13</a:t>
            </a:r>
            <a:r>
              <a:rPr lang="en-US" sz="3467">
                <a:solidFill>
                  <a:srgbClr val="801A00"/>
                </a:solidFill>
                <a:latin typeface="Inter Tight SemiBold"/>
                <a:ea typeface="Inter Tight SemiBold"/>
                <a:cs typeface="Inter Tight SemiBold"/>
                <a:sym typeface="Inter Tight SemiBold"/>
              </a:rPr>
              <a:t>%</a:t>
            </a:r>
            <a:endParaRPr sz="3467">
              <a:solidFill>
                <a:srgbClr val="801A00"/>
              </a:solidFill>
              <a:latin typeface="Inter Tight SemiBold"/>
              <a:ea typeface="Inter Tight SemiBold"/>
              <a:cs typeface="Inter Tight SemiBold"/>
              <a:sym typeface="Inter Tight SemiBold"/>
            </a:endParaRPr>
          </a:p>
        </p:txBody>
      </p:sp>
      <p:pic>
        <p:nvPicPr>
          <p:cNvPr id="859" name="Google Shape;859;p87" title="Context.png"/>
          <p:cNvPicPr preferRelativeResize="0"/>
          <p:nvPr/>
        </p:nvPicPr>
        <p:blipFill rotWithShape="1">
          <a:blip r:embed="rId3">
            <a:alphaModFix/>
          </a:blip>
          <a:srcRect b="8884" l="12540" r="12547" t="11580"/>
          <a:stretch/>
        </p:blipFill>
        <p:spPr>
          <a:xfrm>
            <a:off x="342900" y="3021900"/>
            <a:ext cx="3816300" cy="1816800"/>
          </a:xfrm>
          <a:prstGeom prst="roundRect">
            <a:avLst>
              <a:gd fmla="val 5302" name="adj"/>
            </a:avLst>
          </a:prstGeom>
          <a:noFill/>
          <a:ln>
            <a:noFill/>
          </a:ln>
        </p:spPr>
      </p:pic>
      <p:sp>
        <p:nvSpPr>
          <p:cNvPr id="860" name="Google Shape;860;p87"/>
          <p:cNvSpPr txBox="1"/>
          <p:nvPr/>
        </p:nvSpPr>
        <p:spPr>
          <a:xfrm>
            <a:off x="343075" y="3496875"/>
            <a:ext cx="3816300" cy="873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SzPts val="1279"/>
              <a:buNone/>
            </a:pPr>
            <a:r>
              <a:rPr lang="en-US" sz="5670">
                <a:solidFill>
                  <a:srgbClr val="FFFFFF"/>
                </a:solidFill>
                <a:latin typeface="Inter Tight SemiBold"/>
                <a:ea typeface="Inter Tight SemiBold"/>
                <a:cs typeface="Inter Tight SemiBold"/>
                <a:sym typeface="Inter Tight SemiBold"/>
              </a:rPr>
              <a:t>&gt;274k €</a:t>
            </a:r>
            <a:endParaRPr sz="5670">
              <a:solidFill>
                <a:srgbClr val="FFFFFF"/>
              </a:solidFill>
              <a:latin typeface="Inter Tight SemiBold"/>
              <a:ea typeface="Inter Tight SemiBold"/>
              <a:cs typeface="Inter Tight SemiBold"/>
              <a:sym typeface="Inter Tight SemiBold"/>
            </a:endParaRPr>
          </a:p>
        </p:txBody>
      </p:sp>
      <p:sp>
        <p:nvSpPr>
          <p:cNvPr id="861" name="Google Shape;861;p87"/>
          <p:cNvSpPr txBox="1"/>
          <p:nvPr/>
        </p:nvSpPr>
        <p:spPr>
          <a:xfrm>
            <a:off x="342900" y="3249400"/>
            <a:ext cx="3816300" cy="184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Die vermeidbare Rechnung ist hoch:</a:t>
            </a:r>
            <a:endParaRPr sz="1200">
              <a:solidFill>
                <a:srgbClr val="FFFFFF"/>
              </a:solidFill>
              <a:latin typeface="Inter Tight SemiBold"/>
              <a:ea typeface="Inter Tight SemiBold"/>
              <a:cs typeface="Inter Tight SemiBold"/>
              <a:sym typeface="Inter Tight SemiBold"/>
            </a:endParaRPr>
          </a:p>
        </p:txBody>
      </p:sp>
      <p:sp>
        <p:nvSpPr>
          <p:cNvPr id="862" name="Google Shape;862;p87"/>
          <p:cNvSpPr txBox="1"/>
          <p:nvPr/>
        </p:nvSpPr>
        <p:spPr>
          <a:xfrm>
            <a:off x="370475" y="1790550"/>
            <a:ext cx="3096600" cy="677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Es geht nicht darum, noch mehr Daten zu sammeln, sondern sie cleverer zu nutzen. Trotzdem arbeiten nur 7 % der HR-Führungskräfte wirklich strategisch und dokumentieren ihre Entscheidungen konsequent.</a:t>
            </a:r>
            <a:endParaRPr sz="1100">
              <a:solidFill>
                <a:schemeClr val="accent5"/>
              </a:solidFill>
              <a:latin typeface="Inter Tight Medium"/>
              <a:ea typeface="Inter Tight Medium"/>
              <a:cs typeface="Inter Tight Medium"/>
              <a:sym typeface="Inter Tight Medium"/>
            </a:endParaRPr>
          </a:p>
        </p:txBody>
      </p:sp>
      <p:sp>
        <p:nvSpPr>
          <p:cNvPr id="863" name="Google Shape;863;p87"/>
          <p:cNvSpPr txBox="1"/>
          <p:nvPr/>
        </p:nvSpPr>
        <p:spPr>
          <a:xfrm>
            <a:off x="4476763" y="2082369"/>
            <a:ext cx="1800300" cy="3882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61">
                <a:solidFill>
                  <a:schemeClr val="accent5"/>
                </a:solidFill>
                <a:latin typeface="Inter Tight Medium"/>
                <a:ea typeface="Inter Tight Medium"/>
                <a:cs typeface="Inter Tight Medium"/>
                <a:sym typeface="Inter Tight Medium"/>
              </a:rPr>
              <a:t>prüfen ihre Prognosen formell </a:t>
            </a:r>
            <a:endParaRPr sz="1261">
              <a:solidFill>
                <a:schemeClr val="accent5"/>
              </a:solidFill>
              <a:latin typeface="Inter Tight Medium"/>
              <a:ea typeface="Inter Tight Medium"/>
              <a:cs typeface="Inter Tight Medium"/>
              <a:sym typeface="Inter Tight Medium"/>
            </a:endParaRPr>
          </a:p>
        </p:txBody>
      </p:sp>
      <p:sp>
        <p:nvSpPr>
          <p:cNvPr id="864" name="Google Shape;864;p87"/>
          <p:cNvSpPr txBox="1"/>
          <p:nvPr/>
        </p:nvSpPr>
        <p:spPr>
          <a:xfrm>
            <a:off x="6813425" y="3178800"/>
            <a:ext cx="1841100" cy="1164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61">
                <a:solidFill>
                  <a:srgbClr val="FFFFFF"/>
                </a:solidFill>
                <a:latin typeface="Inter Tight SemiBold"/>
                <a:ea typeface="Inter Tight SemiBold"/>
                <a:cs typeface="Inter Tight SemiBold"/>
                <a:sym typeface="Inter Tight SemiBold"/>
              </a:rPr>
              <a:t>Mit einfachen Strukturen, guter Dokumentation und regelmäßigen Rückblicken entsteht ein Leitfaden, um Bauchgefühl und Fakten sinnvoll zu verknüpfen.</a:t>
            </a:r>
            <a:endParaRPr sz="1261">
              <a:solidFill>
                <a:srgbClr val="FFFFFF"/>
              </a:solidFill>
              <a:latin typeface="Inter Tight SemiBold"/>
              <a:ea typeface="Inter Tight SemiBold"/>
              <a:cs typeface="Inter Tight SemiBold"/>
              <a:sym typeface="Inter Tight SemiBold"/>
            </a:endParaRPr>
          </a:p>
        </p:txBody>
      </p:sp>
      <p:sp>
        <p:nvSpPr>
          <p:cNvPr id="865" name="Google Shape;865;p87"/>
          <p:cNvSpPr txBox="1"/>
          <p:nvPr/>
        </p:nvSpPr>
        <p:spPr>
          <a:xfrm>
            <a:off x="342900" y="4426400"/>
            <a:ext cx="3816300" cy="184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pro Organisation im letzten Jahr</a:t>
            </a:r>
            <a:endParaRPr sz="1200">
              <a:solidFill>
                <a:srgbClr val="FFFFFF"/>
              </a:solidFill>
              <a:latin typeface="Inter Tight SemiBold"/>
              <a:ea typeface="Inter Tight SemiBold"/>
              <a:cs typeface="Inter Tight SemiBold"/>
              <a:sym typeface="Inter Tight SemiBold"/>
            </a:endParaRPr>
          </a:p>
        </p:txBody>
      </p:sp>
      <p:sp>
        <p:nvSpPr>
          <p:cNvPr id="866" name="Google Shape;866;p87"/>
          <p:cNvSpPr txBox="1"/>
          <p:nvPr/>
        </p:nvSpPr>
        <p:spPr>
          <a:xfrm>
            <a:off x="6594640" y="1194421"/>
            <a:ext cx="2187300" cy="825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19"/>
              <a:buNone/>
            </a:pPr>
            <a:r>
              <a:rPr lang="en-US" sz="5365">
                <a:solidFill>
                  <a:srgbClr val="801A00"/>
                </a:solidFill>
                <a:latin typeface="Inter Tight SemiBold"/>
                <a:ea typeface="Inter Tight SemiBold"/>
                <a:cs typeface="Inter Tight SemiBold"/>
                <a:sym typeface="Inter Tight SemiBold"/>
              </a:rPr>
              <a:t>19</a:t>
            </a:r>
            <a:r>
              <a:rPr lang="en-US" sz="3467">
                <a:solidFill>
                  <a:srgbClr val="801A00"/>
                </a:solidFill>
                <a:latin typeface="Inter Tight SemiBold"/>
                <a:ea typeface="Inter Tight SemiBold"/>
                <a:cs typeface="Inter Tight SemiBold"/>
                <a:sym typeface="Inter Tight SemiBold"/>
              </a:rPr>
              <a:t>%</a:t>
            </a:r>
            <a:endParaRPr sz="3467">
              <a:solidFill>
                <a:srgbClr val="801A00"/>
              </a:solidFill>
              <a:latin typeface="Inter Tight SemiBold"/>
              <a:ea typeface="Inter Tight SemiBold"/>
              <a:cs typeface="Inter Tight SemiBold"/>
              <a:sym typeface="Inter Tight SemiBold"/>
            </a:endParaRPr>
          </a:p>
        </p:txBody>
      </p:sp>
      <p:sp>
        <p:nvSpPr>
          <p:cNvPr id="867" name="Google Shape;867;p87"/>
          <p:cNvSpPr txBox="1"/>
          <p:nvPr/>
        </p:nvSpPr>
        <p:spPr>
          <a:xfrm>
            <a:off x="6788100" y="2082380"/>
            <a:ext cx="1800300" cy="3882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chemeClr val="accent5"/>
              </a:buClr>
              <a:buSzPts val="1156"/>
              <a:buFont typeface="Arial"/>
              <a:buNone/>
            </a:pPr>
            <a:r>
              <a:rPr lang="en-US" sz="1261">
                <a:solidFill>
                  <a:schemeClr val="accent5"/>
                </a:solidFill>
                <a:latin typeface="Inter Tight Medium"/>
                <a:ea typeface="Inter Tight Medium"/>
                <a:cs typeface="Inter Tight Medium"/>
                <a:sym typeface="Inter Tight Medium"/>
              </a:rPr>
              <a:t>nutzen Daten strategisch </a:t>
            </a:r>
            <a:endParaRPr sz="1261">
              <a:solidFill>
                <a:schemeClr val="accent5"/>
              </a:solidFill>
              <a:latin typeface="Inter Tight Medium"/>
              <a:ea typeface="Inter Tight Medium"/>
              <a:cs typeface="Inter Tight Medium"/>
              <a:sym typeface="Inter Tight Medium"/>
            </a:endParaRPr>
          </a:p>
        </p:txBody>
      </p:sp>
      <p:sp>
        <p:nvSpPr>
          <p:cNvPr id="868" name="Google Shape;868;p87"/>
          <p:cNvSpPr txBox="1"/>
          <p:nvPr/>
        </p:nvSpPr>
        <p:spPr>
          <a:xfrm>
            <a:off x="4283300" y="3246086"/>
            <a:ext cx="2187300" cy="825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19"/>
              <a:buNone/>
            </a:pPr>
            <a:r>
              <a:rPr lang="en-US" sz="5365">
                <a:solidFill>
                  <a:srgbClr val="801A00"/>
                </a:solidFill>
                <a:latin typeface="Inter Tight SemiBold"/>
                <a:ea typeface="Inter Tight SemiBold"/>
                <a:cs typeface="Inter Tight SemiBold"/>
                <a:sym typeface="Inter Tight SemiBold"/>
              </a:rPr>
              <a:t>46</a:t>
            </a:r>
            <a:r>
              <a:rPr lang="en-US" sz="3467">
                <a:solidFill>
                  <a:srgbClr val="801A00"/>
                </a:solidFill>
                <a:latin typeface="Inter Tight SemiBold"/>
                <a:ea typeface="Inter Tight SemiBold"/>
                <a:cs typeface="Inter Tight SemiBold"/>
                <a:sym typeface="Inter Tight SemiBold"/>
              </a:rPr>
              <a:t>%</a:t>
            </a:r>
            <a:endParaRPr sz="3467">
              <a:solidFill>
                <a:srgbClr val="801A00"/>
              </a:solidFill>
              <a:latin typeface="Inter Tight SemiBold"/>
              <a:ea typeface="Inter Tight SemiBold"/>
              <a:cs typeface="Inter Tight SemiBold"/>
              <a:sym typeface="Inter Tight SemiBold"/>
            </a:endParaRPr>
          </a:p>
        </p:txBody>
      </p:sp>
      <p:sp>
        <p:nvSpPr>
          <p:cNvPr id="869" name="Google Shape;869;p87"/>
          <p:cNvSpPr txBox="1"/>
          <p:nvPr/>
        </p:nvSpPr>
        <p:spPr>
          <a:xfrm>
            <a:off x="4476763" y="4134034"/>
            <a:ext cx="1800300" cy="3882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61">
                <a:solidFill>
                  <a:schemeClr val="accent5"/>
                </a:solidFill>
                <a:latin typeface="Inter Tight Medium"/>
                <a:ea typeface="Inter Tight Medium"/>
                <a:cs typeface="Inter Tight Medium"/>
                <a:sym typeface="Inter Tight Medium"/>
              </a:rPr>
              <a:t>haben Schwierigkeiten, Personaldaten zu nutzen</a:t>
            </a:r>
            <a:endParaRPr sz="1261">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88"/>
          <p:cNvSpPr txBox="1"/>
          <p:nvPr/>
        </p:nvSpPr>
        <p:spPr>
          <a:xfrm>
            <a:off x="238000" y="217250"/>
            <a:ext cx="4128000" cy="1146300"/>
          </a:xfrm>
          <a:prstGeom prst="rect">
            <a:avLst/>
          </a:prstGeom>
          <a:noFill/>
          <a:ln>
            <a:noFill/>
          </a:ln>
        </p:spPr>
        <p:txBody>
          <a:bodyPr anchorCtr="0" anchor="t" bIns="47275" lIns="94550" spcFirstLastPara="1" rIns="94550" wrap="square" tIns="47275">
            <a:noAutofit/>
          </a:bodyPr>
          <a:lstStyle/>
          <a:p>
            <a:pPr indent="0" lvl="0" marL="0" rtl="0" algn="l">
              <a:spcBef>
                <a:spcPts val="0"/>
              </a:spcBef>
              <a:spcAft>
                <a:spcPts val="0"/>
              </a:spcAft>
              <a:buSzPts val="1100"/>
              <a:buNone/>
            </a:pPr>
            <a:r>
              <a:rPr lang="en-US" sz="2275">
                <a:solidFill>
                  <a:schemeClr val="accent5"/>
                </a:solidFill>
                <a:latin typeface="Inter Tight SemiBold"/>
                <a:ea typeface="Inter Tight SemiBold"/>
                <a:cs typeface="Inter Tight SemiBold"/>
                <a:sym typeface="Inter Tight SemiBold"/>
              </a:rPr>
              <a:t>Erfolgsbooster: Wo Top-Entscheider:innen herausstechen</a:t>
            </a:r>
            <a:endParaRPr sz="2275">
              <a:solidFill>
                <a:schemeClr val="accent5"/>
              </a:solidFill>
              <a:latin typeface="Inter Tight SemiBold"/>
              <a:ea typeface="Inter Tight SemiBold"/>
              <a:cs typeface="Inter Tight SemiBold"/>
              <a:sym typeface="Inter Tight SemiBold"/>
            </a:endParaRPr>
          </a:p>
        </p:txBody>
      </p:sp>
      <p:sp>
        <p:nvSpPr>
          <p:cNvPr id="875" name="Google Shape;875;p88"/>
          <p:cNvSpPr txBox="1"/>
          <p:nvPr/>
        </p:nvSpPr>
        <p:spPr>
          <a:xfrm>
            <a:off x="314401" y="2917588"/>
            <a:ext cx="1310700" cy="50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chemeClr val="accent5"/>
                </a:solidFill>
                <a:latin typeface="Inter Tight SemiBold"/>
                <a:ea typeface="Inter Tight SemiBold"/>
                <a:cs typeface="Inter Tight SemiBold"/>
                <a:sym typeface="Inter Tight SemiBold"/>
              </a:rPr>
              <a:t>Sehr hoher Unternehmens-</a:t>
            </a:r>
            <a:endParaRPr sz="1100">
              <a:solidFill>
                <a:schemeClr val="accent5"/>
              </a:solidFill>
              <a:latin typeface="Inter Tight SemiBold"/>
              <a:ea typeface="Inter Tight SemiBold"/>
              <a:cs typeface="Inter Tight SemiBold"/>
              <a:sym typeface="Inter Tight SemiBold"/>
            </a:endParaRPr>
          </a:p>
          <a:p>
            <a:pPr indent="0" lvl="0" marL="0" rtl="0" algn="l">
              <a:spcBef>
                <a:spcPts val="0"/>
              </a:spcBef>
              <a:spcAft>
                <a:spcPts val="0"/>
              </a:spcAft>
              <a:buNone/>
            </a:pPr>
            <a:r>
              <a:rPr lang="en-US" sz="1100">
                <a:solidFill>
                  <a:schemeClr val="accent5"/>
                </a:solidFill>
                <a:latin typeface="Inter Tight SemiBold"/>
                <a:ea typeface="Inter Tight SemiBold"/>
                <a:cs typeface="Inter Tight SemiBold"/>
                <a:sym typeface="Inter Tight SemiBold"/>
              </a:rPr>
              <a:t>erfolg</a:t>
            </a:r>
            <a:endParaRPr sz="1100">
              <a:solidFill>
                <a:schemeClr val="accent5"/>
              </a:solidFill>
              <a:latin typeface="Inter Tight SemiBold"/>
              <a:ea typeface="Inter Tight SemiBold"/>
              <a:cs typeface="Inter Tight SemiBold"/>
              <a:sym typeface="Inter Tight SemiBold"/>
            </a:endParaRPr>
          </a:p>
          <a:p>
            <a:pPr indent="0" lvl="0" marL="0" rtl="0" algn="l">
              <a:spcBef>
                <a:spcPts val="0"/>
              </a:spcBef>
              <a:spcAft>
                <a:spcPts val="0"/>
              </a:spcAft>
              <a:buNone/>
            </a:pPr>
            <a:r>
              <a:t/>
            </a:r>
            <a:endParaRPr sz="1100">
              <a:solidFill>
                <a:schemeClr val="accent5"/>
              </a:solidFill>
              <a:latin typeface="Inter Tight SemiBold"/>
              <a:ea typeface="Inter Tight SemiBold"/>
              <a:cs typeface="Inter Tight SemiBold"/>
              <a:sym typeface="Inter Tight SemiBold"/>
            </a:endParaRPr>
          </a:p>
          <a:p>
            <a:pPr indent="0" lvl="0" marL="0" rtl="0" algn="l">
              <a:spcBef>
                <a:spcPts val="0"/>
              </a:spcBef>
              <a:spcAft>
                <a:spcPts val="0"/>
              </a:spcAft>
              <a:buNone/>
            </a:pPr>
            <a:r>
              <a:t/>
            </a:r>
            <a:endParaRPr sz="1100">
              <a:solidFill>
                <a:schemeClr val="accent5"/>
              </a:solidFill>
              <a:latin typeface="Inter Tight SemiBold"/>
              <a:ea typeface="Inter Tight SemiBold"/>
              <a:cs typeface="Inter Tight SemiBold"/>
              <a:sym typeface="Inter Tight SemiBold"/>
            </a:endParaRPr>
          </a:p>
        </p:txBody>
      </p:sp>
      <p:sp>
        <p:nvSpPr>
          <p:cNvPr id="876" name="Google Shape;876;p88"/>
          <p:cNvSpPr txBox="1"/>
          <p:nvPr/>
        </p:nvSpPr>
        <p:spPr>
          <a:xfrm>
            <a:off x="4883300" y="557425"/>
            <a:ext cx="1098600" cy="51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Hohe Prognose-</a:t>
            </a:r>
            <a:endParaRPr sz="1116">
              <a:solidFill>
                <a:schemeClr val="accent5"/>
              </a:solidFill>
              <a:latin typeface="Inter Tight SemiBold"/>
              <a:ea typeface="Inter Tight SemiBold"/>
              <a:cs typeface="Inter Tight SemiBold"/>
              <a:sym typeface="Inter Tight SemiBold"/>
            </a:endParaRPr>
          </a:p>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sicherheit bei Fluktuation</a:t>
            </a:r>
            <a:endParaRPr sz="1116">
              <a:solidFill>
                <a:schemeClr val="accent5"/>
              </a:solidFill>
              <a:latin typeface="Inter Tight SemiBold"/>
              <a:ea typeface="Inter Tight SemiBold"/>
              <a:cs typeface="Inter Tight SemiBold"/>
              <a:sym typeface="Inter Tight SemiBold"/>
            </a:endParaRPr>
          </a:p>
        </p:txBody>
      </p:sp>
      <p:sp>
        <p:nvSpPr>
          <p:cNvPr id="877" name="Google Shape;877;p88"/>
          <p:cNvSpPr txBox="1"/>
          <p:nvPr/>
        </p:nvSpPr>
        <p:spPr>
          <a:xfrm>
            <a:off x="4883291" y="1733239"/>
            <a:ext cx="1006500" cy="51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Regelmäßige Datenüber-</a:t>
            </a:r>
            <a:endParaRPr sz="1116">
              <a:solidFill>
                <a:schemeClr val="accent5"/>
              </a:solidFill>
              <a:latin typeface="Inter Tight SemiBold"/>
              <a:ea typeface="Inter Tight SemiBold"/>
              <a:cs typeface="Inter Tight SemiBold"/>
              <a:sym typeface="Inter Tight SemiBold"/>
            </a:endParaRPr>
          </a:p>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prüfungen</a:t>
            </a:r>
            <a:endParaRPr sz="1116">
              <a:solidFill>
                <a:schemeClr val="accent5"/>
              </a:solidFill>
              <a:latin typeface="Inter Tight SemiBold"/>
              <a:ea typeface="Inter Tight SemiBold"/>
              <a:cs typeface="Inter Tight SemiBold"/>
              <a:sym typeface="Inter Tight SemiBold"/>
            </a:endParaRPr>
          </a:p>
        </p:txBody>
      </p:sp>
      <p:sp>
        <p:nvSpPr>
          <p:cNvPr id="878" name="Google Shape;878;p88"/>
          <p:cNvSpPr txBox="1"/>
          <p:nvPr/>
        </p:nvSpPr>
        <p:spPr>
          <a:xfrm>
            <a:off x="4883300" y="2981477"/>
            <a:ext cx="1006500" cy="55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HR wird geschätzt </a:t>
            </a:r>
            <a:br>
              <a:rPr lang="en-US" sz="1116">
                <a:solidFill>
                  <a:schemeClr val="accent5"/>
                </a:solidFill>
                <a:latin typeface="Inter Tight SemiBold"/>
                <a:ea typeface="Inter Tight SemiBold"/>
                <a:cs typeface="Inter Tight SemiBold"/>
                <a:sym typeface="Inter Tight SemiBold"/>
              </a:rPr>
            </a:br>
            <a:r>
              <a:rPr lang="en-US" sz="1116">
                <a:solidFill>
                  <a:schemeClr val="accent5"/>
                </a:solidFill>
                <a:latin typeface="Inter Tight SemiBold"/>
                <a:ea typeface="Inter Tight SemiBold"/>
                <a:cs typeface="Inter Tight SemiBold"/>
                <a:sym typeface="Inter Tight SemiBold"/>
              </a:rPr>
              <a:t>und vertraut</a:t>
            </a:r>
            <a:endParaRPr sz="1116">
              <a:solidFill>
                <a:schemeClr val="accent5"/>
              </a:solidFill>
              <a:latin typeface="Inter Tight SemiBold"/>
              <a:ea typeface="Inter Tight SemiBold"/>
              <a:cs typeface="Inter Tight SemiBold"/>
              <a:sym typeface="Inter Tight SemiBold"/>
            </a:endParaRPr>
          </a:p>
        </p:txBody>
      </p:sp>
      <p:sp>
        <p:nvSpPr>
          <p:cNvPr id="879" name="Google Shape;879;p88"/>
          <p:cNvSpPr txBox="1"/>
          <p:nvPr/>
        </p:nvSpPr>
        <p:spPr>
          <a:xfrm>
            <a:off x="4883291" y="4203942"/>
            <a:ext cx="1006500" cy="343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Die Führung vertraut in HR</a:t>
            </a:r>
            <a:endParaRPr sz="1116">
              <a:solidFill>
                <a:schemeClr val="accent5"/>
              </a:solidFill>
              <a:latin typeface="Inter Tight SemiBold"/>
              <a:ea typeface="Inter Tight SemiBold"/>
              <a:cs typeface="Inter Tight SemiBold"/>
              <a:sym typeface="Inter Tight SemiBold"/>
            </a:endParaRPr>
          </a:p>
        </p:txBody>
      </p:sp>
      <p:sp>
        <p:nvSpPr>
          <p:cNvPr id="880" name="Google Shape;880;p88"/>
          <p:cNvSpPr/>
          <p:nvPr/>
        </p:nvSpPr>
        <p:spPr>
          <a:xfrm>
            <a:off x="1531400" y="2675800"/>
            <a:ext cx="2758200" cy="1005600"/>
          </a:xfrm>
          <a:prstGeom prst="roundRect">
            <a:avLst>
              <a:gd fmla="val 6897"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881" name="Google Shape;881;p88"/>
          <p:cNvSpPr txBox="1"/>
          <p:nvPr/>
        </p:nvSpPr>
        <p:spPr>
          <a:xfrm>
            <a:off x="314401" y="4213450"/>
            <a:ext cx="1310700" cy="33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chemeClr val="accent5"/>
                </a:solidFill>
                <a:latin typeface="Inter Tight SemiBold"/>
                <a:ea typeface="Inter Tight SemiBold"/>
                <a:cs typeface="Inter Tight SemiBold"/>
                <a:sym typeface="Inter Tight SemiBold"/>
              </a:rPr>
              <a:t>Sehr hohes Mitarbeiter-</a:t>
            </a:r>
            <a:endParaRPr sz="1100">
              <a:solidFill>
                <a:schemeClr val="accent5"/>
              </a:solidFill>
              <a:latin typeface="Inter Tight SemiBold"/>
              <a:ea typeface="Inter Tight SemiBold"/>
              <a:cs typeface="Inter Tight SemiBold"/>
              <a:sym typeface="Inter Tight SemiBold"/>
            </a:endParaRPr>
          </a:p>
          <a:p>
            <a:pPr indent="0" lvl="0" marL="0" rtl="0" algn="l">
              <a:spcBef>
                <a:spcPts val="0"/>
              </a:spcBef>
              <a:spcAft>
                <a:spcPts val="0"/>
              </a:spcAft>
              <a:buNone/>
            </a:pPr>
            <a:r>
              <a:rPr lang="en-US" sz="1100">
                <a:solidFill>
                  <a:schemeClr val="accent5"/>
                </a:solidFill>
                <a:latin typeface="Inter Tight SemiBold"/>
                <a:ea typeface="Inter Tight SemiBold"/>
                <a:cs typeface="Inter Tight SemiBold"/>
                <a:sym typeface="Inter Tight SemiBold"/>
              </a:rPr>
              <a:t>engagement</a:t>
            </a:r>
            <a:endParaRPr sz="1100">
              <a:solidFill>
                <a:schemeClr val="accent5"/>
              </a:solidFill>
              <a:latin typeface="Inter Tight SemiBold"/>
              <a:ea typeface="Inter Tight SemiBold"/>
              <a:cs typeface="Inter Tight SemiBold"/>
              <a:sym typeface="Inter Tight SemiBold"/>
            </a:endParaRPr>
          </a:p>
          <a:p>
            <a:pPr indent="0" lvl="0" marL="0" rtl="0" algn="l">
              <a:spcBef>
                <a:spcPts val="0"/>
              </a:spcBef>
              <a:spcAft>
                <a:spcPts val="0"/>
              </a:spcAft>
              <a:buNone/>
            </a:pPr>
            <a:r>
              <a:t/>
            </a:r>
            <a:endParaRPr sz="1100">
              <a:solidFill>
                <a:schemeClr val="accent5"/>
              </a:solidFill>
              <a:latin typeface="Inter Tight SemiBold"/>
              <a:ea typeface="Inter Tight SemiBold"/>
              <a:cs typeface="Inter Tight SemiBold"/>
              <a:sym typeface="Inter Tight SemiBold"/>
            </a:endParaRPr>
          </a:p>
          <a:p>
            <a:pPr indent="0" lvl="0" marL="0" rtl="0" algn="l">
              <a:spcBef>
                <a:spcPts val="0"/>
              </a:spcBef>
              <a:spcAft>
                <a:spcPts val="0"/>
              </a:spcAft>
              <a:buNone/>
            </a:pPr>
            <a:r>
              <a:t/>
            </a:r>
            <a:endParaRPr sz="1100">
              <a:solidFill>
                <a:schemeClr val="accent5"/>
              </a:solidFill>
              <a:latin typeface="Inter Tight SemiBold"/>
              <a:ea typeface="Inter Tight SemiBold"/>
              <a:cs typeface="Inter Tight SemiBold"/>
              <a:sym typeface="Inter Tight SemiBold"/>
            </a:endParaRPr>
          </a:p>
        </p:txBody>
      </p:sp>
      <p:sp>
        <p:nvSpPr>
          <p:cNvPr id="882" name="Google Shape;882;p88"/>
          <p:cNvSpPr/>
          <p:nvPr/>
        </p:nvSpPr>
        <p:spPr>
          <a:xfrm rot="5400000">
            <a:off x="314150" y="1699402"/>
            <a:ext cx="229200" cy="228600"/>
          </a:xfrm>
          <a:prstGeom prst="roundRect">
            <a:avLst>
              <a:gd fmla="val 50000" name="adj"/>
            </a:avLst>
          </a:prstGeom>
          <a:solidFill>
            <a:srgbClr val="FFAA31"/>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883" name="Google Shape;883;p88"/>
          <p:cNvSpPr/>
          <p:nvPr/>
        </p:nvSpPr>
        <p:spPr>
          <a:xfrm rot="5400000">
            <a:off x="314150" y="2094320"/>
            <a:ext cx="229200" cy="228600"/>
          </a:xfrm>
          <a:prstGeom prst="roundRect">
            <a:avLst>
              <a:gd fmla="val 50000" name="adj"/>
            </a:avLst>
          </a:prstGeom>
          <a:solidFill>
            <a:srgbClr val="801A00"/>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884" name="Google Shape;884;p88"/>
          <p:cNvSpPr txBox="1"/>
          <p:nvPr/>
        </p:nvSpPr>
        <p:spPr>
          <a:xfrm>
            <a:off x="666859" y="1729097"/>
            <a:ext cx="1690500" cy="16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Top-Entscheider:innen</a:t>
            </a:r>
            <a:endParaRPr sz="1100">
              <a:solidFill>
                <a:schemeClr val="accent5"/>
              </a:solidFill>
              <a:latin typeface="Inter Tight Medium"/>
              <a:ea typeface="Inter Tight Medium"/>
              <a:cs typeface="Inter Tight Medium"/>
              <a:sym typeface="Inter Tight Medium"/>
            </a:endParaRPr>
          </a:p>
        </p:txBody>
      </p:sp>
      <p:sp>
        <p:nvSpPr>
          <p:cNvPr id="885" name="Google Shape;885;p88"/>
          <p:cNvSpPr txBox="1"/>
          <p:nvPr/>
        </p:nvSpPr>
        <p:spPr>
          <a:xfrm>
            <a:off x="671850" y="2124029"/>
            <a:ext cx="903600" cy="16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Alle anderen</a:t>
            </a:r>
            <a:endParaRPr sz="1100">
              <a:solidFill>
                <a:schemeClr val="accent5"/>
              </a:solidFill>
              <a:latin typeface="Inter Tight Medium"/>
              <a:ea typeface="Inter Tight Medium"/>
              <a:cs typeface="Inter Tight Medium"/>
              <a:sym typeface="Inter Tight Medium"/>
            </a:endParaRPr>
          </a:p>
        </p:txBody>
      </p:sp>
      <p:sp>
        <p:nvSpPr>
          <p:cNvPr id="886" name="Google Shape;886;p88"/>
          <p:cNvSpPr/>
          <p:nvPr/>
        </p:nvSpPr>
        <p:spPr>
          <a:xfrm>
            <a:off x="1531445" y="2675800"/>
            <a:ext cx="1380000" cy="588000"/>
          </a:xfrm>
          <a:prstGeom prst="roundRect">
            <a:avLst>
              <a:gd fmla="val 8693" name="adj"/>
            </a:avLst>
          </a:prstGeom>
          <a:solidFill>
            <a:srgbClr val="FFAA31"/>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887" name="Google Shape;887;p88"/>
          <p:cNvSpPr/>
          <p:nvPr/>
        </p:nvSpPr>
        <p:spPr>
          <a:xfrm>
            <a:off x="1531450" y="3128975"/>
            <a:ext cx="609000" cy="552300"/>
          </a:xfrm>
          <a:prstGeom prst="roundRect">
            <a:avLst>
              <a:gd fmla="val 8693" name="adj"/>
            </a:avLst>
          </a:prstGeom>
          <a:solidFill>
            <a:srgbClr val="801A00"/>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888" name="Google Shape;888;p88"/>
          <p:cNvSpPr txBox="1"/>
          <p:nvPr/>
        </p:nvSpPr>
        <p:spPr>
          <a:xfrm>
            <a:off x="1585788" y="2778283"/>
            <a:ext cx="5547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48</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889" name="Google Shape;889;p88"/>
          <p:cNvSpPr txBox="1"/>
          <p:nvPr/>
        </p:nvSpPr>
        <p:spPr>
          <a:xfrm>
            <a:off x="1585791" y="3256575"/>
            <a:ext cx="4083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18</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890" name="Google Shape;890;p88"/>
          <p:cNvSpPr/>
          <p:nvPr/>
        </p:nvSpPr>
        <p:spPr>
          <a:xfrm>
            <a:off x="1531400" y="3834025"/>
            <a:ext cx="2758200" cy="1005600"/>
          </a:xfrm>
          <a:prstGeom prst="roundRect">
            <a:avLst>
              <a:gd fmla="val 6897"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891" name="Google Shape;891;p88"/>
          <p:cNvSpPr/>
          <p:nvPr/>
        </p:nvSpPr>
        <p:spPr>
          <a:xfrm>
            <a:off x="1531449" y="3834025"/>
            <a:ext cx="1252200" cy="588000"/>
          </a:xfrm>
          <a:prstGeom prst="roundRect">
            <a:avLst>
              <a:gd fmla="val 8693" name="adj"/>
            </a:avLst>
          </a:prstGeom>
          <a:solidFill>
            <a:srgbClr val="FFAA31"/>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892" name="Google Shape;892;p88"/>
          <p:cNvSpPr/>
          <p:nvPr/>
        </p:nvSpPr>
        <p:spPr>
          <a:xfrm>
            <a:off x="1531450" y="4287200"/>
            <a:ext cx="609000" cy="552300"/>
          </a:xfrm>
          <a:prstGeom prst="roundRect">
            <a:avLst>
              <a:gd fmla="val 8693" name="adj"/>
            </a:avLst>
          </a:prstGeom>
          <a:solidFill>
            <a:srgbClr val="801A00"/>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893" name="Google Shape;893;p88"/>
          <p:cNvSpPr txBox="1"/>
          <p:nvPr/>
        </p:nvSpPr>
        <p:spPr>
          <a:xfrm>
            <a:off x="1585788" y="3936508"/>
            <a:ext cx="5547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45</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894" name="Google Shape;894;p88"/>
          <p:cNvSpPr txBox="1"/>
          <p:nvPr/>
        </p:nvSpPr>
        <p:spPr>
          <a:xfrm>
            <a:off x="1585791" y="4414800"/>
            <a:ext cx="4083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18</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895" name="Google Shape;895;p88"/>
          <p:cNvSpPr/>
          <p:nvPr/>
        </p:nvSpPr>
        <p:spPr>
          <a:xfrm>
            <a:off x="5981820" y="2642945"/>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rtl="0" algn="ctr">
              <a:spcBef>
                <a:spcPts val="0"/>
              </a:spcBef>
              <a:spcAft>
                <a:spcPts val="0"/>
              </a:spcAft>
              <a:buNone/>
            </a:pPr>
            <a:r>
              <a:t/>
            </a:r>
            <a:endParaRPr sz="1421">
              <a:latin typeface="Inter Tight Medium"/>
              <a:ea typeface="Inter Tight Medium"/>
              <a:cs typeface="Inter Tight Medium"/>
              <a:sym typeface="Inter Tight Medium"/>
            </a:endParaRPr>
          </a:p>
        </p:txBody>
      </p:sp>
      <p:sp>
        <p:nvSpPr>
          <p:cNvPr id="896" name="Google Shape;896;p88"/>
          <p:cNvSpPr/>
          <p:nvPr/>
        </p:nvSpPr>
        <p:spPr>
          <a:xfrm>
            <a:off x="5981875" y="2642945"/>
            <a:ext cx="24069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897" name="Google Shape;897;p88"/>
          <p:cNvSpPr/>
          <p:nvPr/>
        </p:nvSpPr>
        <p:spPr>
          <a:xfrm>
            <a:off x="5981871" y="3103001"/>
            <a:ext cx="20550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898" name="Google Shape;898;p88"/>
          <p:cNvSpPr txBox="1"/>
          <p:nvPr/>
        </p:nvSpPr>
        <p:spPr>
          <a:xfrm>
            <a:off x="6037034" y="2746985"/>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chemeClr val="accent5"/>
                </a:solidFill>
                <a:latin typeface="Inter Tight SemiBold"/>
                <a:ea typeface="Inter Tight SemiBold"/>
                <a:cs typeface="Inter Tight SemiBold"/>
                <a:sym typeface="Inter Tight SemiBold"/>
              </a:rPr>
              <a:t>90</a:t>
            </a:r>
            <a:r>
              <a:rPr lang="en-US" sz="1522">
                <a:solidFill>
                  <a:schemeClr val="accent5"/>
                </a:solidFill>
                <a:latin typeface="Inter Tight SemiBold"/>
                <a:ea typeface="Inter Tight SemiBold"/>
                <a:cs typeface="Inter Tight SemiBold"/>
                <a:sym typeface="Inter Tight SemiBold"/>
              </a:rPr>
              <a:t>%</a:t>
            </a:r>
            <a:endParaRPr sz="1522">
              <a:solidFill>
                <a:schemeClr val="accent5"/>
              </a:solidFill>
              <a:latin typeface="Inter Tight SemiBold"/>
              <a:ea typeface="Inter Tight SemiBold"/>
              <a:cs typeface="Inter Tight SemiBold"/>
              <a:sym typeface="Inter Tight SemiBold"/>
            </a:endParaRPr>
          </a:p>
        </p:txBody>
      </p:sp>
      <p:sp>
        <p:nvSpPr>
          <p:cNvPr id="899" name="Google Shape;899;p88"/>
          <p:cNvSpPr txBox="1"/>
          <p:nvPr/>
        </p:nvSpPr>
        <p:spPr>
          <a:xfrm>
            <a:off x="6037049" y="3232539"/>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rgbClr val="FFFFFF"/>
                </a:solidFill>
                <a:latin typeface="Inter Tight SemiBold"/>
                <a:ea typeface="Inter Tight SemiBold"/>
                <a:cs typeface="Inter Tight SemiBold"/>
                <a:sym typeface="Inter Tight SemiBold"/>
              </a:rPr>
              <a:t>69</a:t>
            </a:r>
            <a:r>
              <a:rPr lang="en-US" sz="1522">
                <a:solidFill>
                  <a:srgbClr val="FFFFFF"/>
                </a:solidFill>
                <a:latin typeface="Inter Tight SemiBold"/>
                <a:ea typeface="Inter Tight SemiBold"/>
                <a:cs typeface="Inter Tight SemiBold"/>
                <a:sym typeface="Inter Tight SemiBold"/>
              </a:rPr>
              <a:t>%</a:t>
            </a:r>
            <a:endParaRPr sz="1522">
              <a:solidFill>
                <a:srgbClr val="FFFFFF"/>
              </a:solidFill>
              <a:latin typeface="Inter Tight SemiBold"/>
              <a:ea typeface="Inter Tight SemiBold"/>
              <a:cs typeface="Inter Tight SemiBold"/>
              <a:sym typeface="Inter Tight SemiBold"/>
            </a:endParaRPr>
          </a:p>
        </p:txBody>
      </p:sp>
      <p:sp>
        <p:nvSpPr>
          <p:cNvPr id="900" name="Google Shape;900;p88"/>
          <p:cNvSpPr/>
          <p:nvPr/>
        </p:nvSpPr>
        <p:spPr>
          <a:xfrm>
            <a:off x="5981820" y="3818756"/>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rtl="0" algn="ctr">
              <a:spcBef>
                <a:spcPts val="0"/>
              </a:spcBef>
              <a:spcAft>
                <a:spcPts val="0"/>
              </a:spcAft>
              <a:buNone/>
            </a:pPr>
            <a:r>
              <a:t/>
            </a:r>
            <a:endParaRPr sz="1421">
              <a:latin typeface="Inter Tight Medium"/>
              <a:ea typeface="Inter Tight Medium"/>
              <a:cs typeface="Inter Tight Medium"/>
              <a:sym typeface="Inter Tight Medium"/>
            </a:endParaRPr>
          </a:p>
        </p:txBody>
      </p:sp>
      <p:sp>
        <p:nvSpPr>
          <p:cNvPr id="901" name="Google Shape;901;p88"/>
          <p:cNvSpPr/>
          <p:nvPr/>
        </p:nvSpPr>
        <p:spPr>
          <a:xfrm>
            <a:off x="5981871" y="3818756"/>
            <a:ext cx="22785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02" name="Google Shape;902;p88"/>
          <p:cNvSpPr/>
          <p:nvPr/>
        </p:nvSpPr>
        <p:spPr>
          <a:xfrm>
            <a:off x="5981871" y="4278812"/>
            <a:ext cx="18516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03" name="Google Shape;903;p88"/>
          <p:cNvSpPr txBox="1"/>
          <p:nvPr/>
        </p:nvSpPr>
        <p:spPr>
          <a:xfrm>
            <a:off x="6037034" y="3922796"/>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chemeClr val="accent5"/>
                </a:solidFill>
                <a:latin typeface="Inter Tight SemiBold"/>
                <a:ea typeface="Inter Tight SemiBold"/>
                <a:cs typeface="Inter Tight SemiBold"/>
                <a:sym typeface="Inter Tight SemiBold"/>
              </a:rPr>
              <a:t>88</a:t>
            </a:r>
            <a:r>
              <a:rPr lang="en-US" sz="1522">
                <a:solidFill>
                  <a:schemeClr val="accent5"/>
                </a:solidFill>
                <a:latin typeface="Inter Tight SemiBold"/>
                <a:ea typeface="Inter Tight SemiBold"/>
                <a:cs typeface="Inter Tight SemiBold"/>
                <a:sym typeface="Inter Tight SemiBold"/>
              </a:rPr>
              <a:t>%</a:t>
            </a:r>
            <a:endParaRPr sz="1522">
              <a:solidFill>
                <a:schemeClr val="accent5"/>
              </a:solidFill>
              <a:latin typeface="Inter Tight SemiBold"/>
              <a:ea typeface="Inter Tight SemiBold"/>
              <a:cs typeface="Inter Tight SemiBold"/>
              <a:sym typeface="Inter Tight SemiBold"/>
            </a:endParaRPr>
          </a:p>
        </p:txBody>
      </p:sp>
      <p:sp>
        <p:nvSpPr>
          <p:cNvPr id="904" name="Google Shape;904;p88"/>
          <p:cNvSpPr txBox="1"/>
          <p:nvPr/>
        </p:nvSpPr>
        <p:spPr>
          <a:xfrm>
            <a:off x="6037053" y="4408350"/>
            <a:ext cx="7596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rgbClr val="FFFFFF"/>
                </a:solidFill>
                <a:latin typeface="Inter Tight SemiBold"/>
                <a:ea typeface="Inter Tight SemiBold"/>
                <a:cs typeface="Inter Tight SemiBold"/>
                <a:sym typeface="Inter Tight SemiBold"/>
              </a:rPr>
              <a:t>67</a:t>
            </a:r>
            <a:r>
              <a:rPr lang="en-US" sz="1522">
                <a:solidFill>
                  <a:srgbClr val="FFFFFF"/>
                </a:solidFill>
                <a:latin typeface="Inter Tight SemiBold"/>
                <a:ea typeface="Inter Tight SemiBold"/>
                <a:cs typeface="Inter Tight SemiBold"/>
                <a:sym typeface="Inter Tight SemiBold"/>
              </a:rPr>
              <a:t>%</a:t>
            </a:r>
            <a:endParaRPr sz="1522">
              <a:solidFill>
                <a:srgbClr val="FFFFFF"/>
              </a:solidFill>
              <a:latin typeface="Inter Tight SemiBold"/>
              <a:ea typeface="Inter Tight SemiBold"/>
              <a:cs typeface="Inter Tight SemiBold"/>
              <a:sym typeface="Inter Tight SemiBold"/>
            </a:endParaRPr>
          </a:p>
        </p:txBody>
      </p:sp>
      <p:sp>
        <p:nvSpPr>
          <p:cNvPr id="905" name="Google Shape;905;p88"/>
          <p:cNvSpPr/>
          <p:nvPr/>
        </p:nvSpPr>
        <p:spPr>
          <a:xfrm>
            <a:off x="5981820" y="304800"/>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rtl="0" algn="ctr">
              <a:spcBef>
                <a:spcPts val="0"/>
              </a:spcBef>
              <a:spcAft>
                <a:spcPts val="0"/>
              </a:spcAft>
              <a:buNone/>
            </a:pPr>
            <a:r>
              <a:t/>
            </a:r>
            <a:endParaRPr sz="1421">
              <a:latin typeface="Inter Tight Medium"/>
              <a:ea typeface="Inter Tight Medium"/>
              <a:cs typeface="Inter Tight Medium"/>
              <a:sym typeface="Inter Tight Medium"/>
            </a:endParaRPr>
          </a:p>
        </p:txBody>
      </p:sp>
      <p:sp>
        <p:nvSpPr>
          <p:cNvPr id="906" name="Google Shape;906;p88"/>
          <p:cNvSpPr/>
          <p:nvPr/>
        </p:nvSpPr>
        <p:spPr>
          <a:xfrm>
            <a:off x="5981873" y="304800"/>
            <a:ext cx="21288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07" name="Google Shape;907;p88"/>
          <p:cNvSpPr/>
          <p:nvPr/>
        </p:nvSpPr>
        <p:spPr>
          <a:xfrm>
            <a:off x="5981871" y="764856"/>
            <a:ext cx="14982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08" name="Google Shape;908;p88"/>
          <p:cNvSpPr txBox="1"/>
          <p:nvPr/>
        </p:nvSpPr>
        <p:spPr>
          <a:xfrm>
            <a:off x="6037034" y="408839"/>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chemeClr val="accent5"/>
                </a:solidFill>
                <a:latin typeface="Inter Tight SemiBold"/>
                <a:ea typeface="Inter Tight SemiBold"/>
                <a:cs typeface="Inter Tight SemiBold"/>
                <a:sym typeface="Inter Tight SemiBold"/>
              </a:rPr>
              <a:t>76</a:t>
            </a:r>
            <a:r>
              <a:rPr lang="en-US" sz="1522">
                <a:solidFill>
                  <a:schemeClr val="accent5"/>
                </a:solidFill>
                <a:latin typeface="Inter Tight SemiBold"/>
                <a:ea typeface="Inter Tight SemiBold"/>
                <a:cs typeface="Inter Tight SemiBold"/>
                <a:sym typeface="Inter Tight SemiBold"/>
              </a:rPr>
              <a:t>%</a:t>
            </a:r>
            <a:endParaRPr sz="1522">
              <a:solidFill>
                <a:schemeClr val="accent5"/>
              </a:solidFill>
              <a:latin typeface="Inter Tight SemiBold"/>
              <a:ea typeface="Inter Tight SemiBold"/>
              <a:cs typeface="Inter Tight SemiBold"/>
              <a:sym typeface="Inter Tight SemiBold"/>
            </a:endParaRPr>
          </a:p>
        </p:txBody>
      </p:sp>
      <p:sp>
        <p:nvSpPr>
          <p:cNvPr id="909" name="Google Shape;909;p88"/>
          <p:cNvSpPr txBox="1"/>
          <p:nvPr/>
        </p:nvSpPr>
        <p:spPr>
          <a:xfrm>
            <a:off x="6037048" y="894393"/>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rgbClr val="FFFFFF"/>
                </a:solidFill>
                <a:latin typeface="Inter Tight SemiBold"/>
                <a:ea typeface="Inter Tight SemiBold"/>
                <a:cs typeface="Inter Tight SemiBold"/>
                <a:sym typeface="Inter Tight SemiBold"/>
              </a:rPr>
              <a:t>51</a:t>
            </a:r>
            <a:r>
              <a:rPr lang="en-US" sz="1522">
                <a:solidFill>
                  <a:srgbClr val="FFFFFF"/>
                </a:solidFill>
                <a:latin typeface="Inter Tight SemiBold"/>
                <a:ea typeface="Inter Tight SemiBold"/>
                <a:cs typeface="Inter Tight SemiBold"/>
                <a:sym typeface="Inter Tight SemiBold"/>
              </a:rPr>
              <a:t>%</a:t>
            </a:r>
            <a:endParaRPr sz="1522">
              <a:solidFill>
                <a:srgbClr val="FFFFFF"/>
              </a:solidFill>
              <a:latin typeface="Inter Tight SemiBold"/>
              <a:ea typeface="Inter Tight SemiBold"/>
              <a:cs typeface="Inter Tight SemiBold"/>
              <a:sym typeface="Inter Tight SemiBold"/>
            </a:endParaRPr>
          </a:p>
        </p:txBody>
      </p:sp>
      <p:sp>
        <p:nvSpPr>
          <p:cNvPr id="910" name="Google Shape;910;p88"/>
          <p:cNvSpPr/>
          <p:nvPr/>
        </p:nvSpPr>
        <p:spPr>
          <a:xfrm>
            <a:off x="5981820" y="1480611"/>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rtl="0" algn="ctr">
              <a:spcBef>
                <a:spcPts val="0"/>
              </a:spcBef>
              <a:spcAft>
                <a:spcPts val="0"/>
              </a:spcAft>
              <a:buNone/>
            </a:pPr>
            <a:r>
              <a:t/>
            </a:r>
            <a:endParaRPr sz="1421">
              <a:latin typeface="Inter Tight Medium"/>
              <a:ea typeface="Inter Tight Medium"/>
              <a:cs typeface="Inter Tight Medium"/>
              <a:sym typeface="Inter Tight Medium"/>
            </a:endParaRPr>
          </a:p>
        </p:txBody>
      </p:sp>
      <p:sp>
        <p:nvSpPr>
          <p:cNvPr id="911" name="Google Shape;911;p88"/>
          <p:cNvSpPr/>
          <p:nvPr/>
        </p:nvSpPr>
        <p:spPr>
          <a:xfrm>
            <a:off x="5981871" y="1480611"/>
            <a:ext cx="13305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12" name="Google Shape;912;p88"/>
          <p:cNvSpPr/>
          <p:nvPr/>
        </p:nvSpPr>
        <p:spPr>
          <a:xfrm>
            <a:off x="5981871" y="1940667"/>
            <a:ext cx="5016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13" name="Google Shape;913;p88"/>
          <p:cNvSpPr txBox="1"/>
          <p:nvPr/>
        </p:nvSpPr>
        <p:spPr>
          <a:xfrm>
            <a:off x="6037034" y="1573662"/>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chemeClr val="accent5"/>
                </a:solidFill>
                <a:latin typeface="Inter Tight SemiBold"/>
                <a:ea typeface="Inter Tight SemiBold"/>
                <a:cs typeface="Inter Tight SemiBold"/>
                <a:sym typeface="Inter Tight SemiBold"/>
              </a:rPr>
              <a:t>46</a:t>
            </a:r>
            <a:r>
              <a:rPr lang="en-US" sz="1522">
                <a:solidFill>
                  <a:schemeClr val="accent5"/>
                </a:solidFill>
                <a:latin typeface="Inter Tight SemiBold"/>
                <a:ea typeface="Inter Tight SemiBold"/>
                <a:cs typeface="Inter Tight SemiBold"/>
                <a:sym typeface="Inter Tight SemiBold"/>
              </a:rPr>
              <a:t>%</a:t>
            </a:r>
            <a:endParaRPr sz="1522">
              <a:solidFill>
                <a:schemeClr val="accent5"/>
              </a:solidFill>
              <a:latin typeface="Inter Tight SemiBold"/>
              <a:ea typeface="Inter Tight SemiBold"/>
              <a:cs typeface="Inter Tight SemiBold"/>
              <a:sym typeface="Inter Tight SemiBold"/>
            </a:endParaRPr>
          </a:p>
        </p:txBody>
      </p:sp>
      <p:sp>
        <p:nvSpPr>
          <p:cNvPr id="914" name="Google Shape;914;p88"/>
          <p:cNvSpPr txBox="1"/>
          <p:nvPr/>
        </p:nvSpPr>
        <p:spPr>
          <a:xfrm>
            <a:off x="6037048" y="2070204"/>
            <a:ext cx="5016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rgbClr val="FFFFFF"/>
                </a:solidFill>
                <a:latin typeface="Inter Tight SemiBold"/>
                <a:ea typeface="Inter Tight SemiBold"/>
                <a:cs typeface="Inter Tight SemiBold"/>
                <a:sym typeface="Inter Tight SemiBold"/>
              </a:rPr>
              <a:t>10</a:t>
            </a:r>
            <a:r>
              <a:rPr lang="en-US" sz="1522">
                <a:solidFill>
                  <a:srgbClr val="FFFFFF"/>
                </a:solidFill>
                <a:latin typeface="Inter Tight SemiBold"/>
                <a:ea typeface="Inter Tight SemiBold"/>
                <a:cs typeface="Inter Tight SemiBold"/>
                <a:sym typeface="Inter Tight SemiBold"/>
              </a:rPr>
              <a:t>%</a:t>
            </a:r>
            <a:endParaRPr sz="1522">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494B"/>
            </a:gs>
            <a:gs pos="52000">
              <a:schemeClr val="dk2"/>
            </a:gs>
            <a:gs pos="95000">
              <a:srgbClr val="FFF7EB"/>
            </a:gs>
            <a:gs pos="100000">
              <a:srgbClr val="FFFFFF"/>
            </a:gs>
          </a:gsLst>
          <a:lin ang="2700006" scaled="0"/>
        </a:gradFill>
      </p:bgPr>
    </p:bg>
    <p:spTree>
      <p:nvGrpSpPr>
        <p:cNvPr id="918" name="Shape 918"/>
        <p:cNvGrpSpPr/>
        <p:nvPr/>
      </p:nvGrpSpPr>
      <p:grpSpPr>
        <a:xfrm>
          <a:off x="0" y="0"/>
          <a:ext cx="0" cy="0"/>
          <a:chOff x="0" y="0"/>
          <a:chExt cx="0" cy="0"/>
        </a:xfrm>
      </p:grpSpPr>
      <p:sp>
        <p:nvSpPr>
          <p:cNvPr id="919" name="Google Shape;919;p89"/>
          <p:cNvSpPr/>
          <p:nvPr/>
        </p:nvSpPr>
        <p:spPr>
          <a:xfrm>
            <a:off x="350850" y="2972700"/>
            <a:ext cx="3912600" cy="1866000"/>
          </a:xfrm>
          <a:prstGeom prst="roundRect">
            <a:avLst>
              <a:gd fmla="val 8693" name="adj"/>
            </a:avLst>
          </a:prstGeom>
          <a:solidFill>
            <a:srgbClr val="09282A"/>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20" name="Google Shape;920;p89"/>
          <p:cNvSpPr txBox="1"/>
          <p:nvPr/>
        </p:nvSpPr>
        <p:spPr>
          <a:xfrm>
            <a:off x="238000" y="217250"/>
            <a:ext cx="3775800" cy="1146300"/>
          </a:xfrm>
          <a:prstGeom prst="rect">
            <a:avLst/>
          </a:prstGeom>
          <a:noFill/>
          <a:ln>
            <a:noFill/>
          </a:ln>
        </p:spPr>
        <p:txBody>
          <a:bodyPr anchorCtr="0" anchor="t" bIns="47275" lIns="94550" spcFirstLastPara="1" rIns="94550" wrap="square" tIns="47275">
            <a:noAutofit/>
          </a:bodyPr>
          <a:lstStyle/>
          <a:p>
            <a:pPr indent="0" lvl="0" marL="0" rtl="0" algn="l">
              <a:spcBef>
                <a:spcPts val="0"/>
              </a:spcBef>
              <a:spcAft>
                <a:spcPts val="0"/>
              </a:spcAft>
              <a:buSzPts val="1100"/>
              <a:buNone/>
            </a:pPr>
            <a:r>
              <a:rPr lang="en-US" sz="2275">
                <a:solidFill>
                  <a:srgbClr val="FFEACC"/>
                </a:solidFill>
                <a:latin typeface="Inter Tight SemiBold"/>
                <a:ea typeface="Inter Tight SemiBold"/>
                <a:cs typeface="Inter Tight SemiBold"/>
                <a:sym typeface="Inter Tight SemiBold"/>
              </a:rPr>
              <a:t>Schlüsselthema 2:  </a:t>
            </a:r>
            <a:endParaRPr sz="2275">
              <a:solidFill>
                <a:srgbClr val="FFEACC"/>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rPr lang="en-US" sz="2275">
                <a:solidFill>
                  <a:srgbClr val="FFEACC"/>
                </a:solidFill>
                <a:latin typeface="Inter Tight SemiBold"/>
                <a:ea typeface="Inter Tight SemiBold"/>
                <a:cs typeface="Inter Tight SemiBold"/>
                <a:sym typeface="Inter Tight SemiBold"/>
              </a:rPr>
              <a:t>KI-gestützte Personalplanung</a:t>
            </a:r>
            <a:endParaRPr sz="2275">
              <a:solidFill>
                <a:srgbClr val="FFEACC"/>
              </a:solidFill>
              <a:latin typeface="Inter Tight SemiBold"/>
              <a:ea typeface="Inter Tight SemiBold"/>
              <a:cs typeface="Inter Tight SemiBold"/>
              <a:sym typeface="Inter Tight SemiBold"/>
            </a:endParaRPr>
          </a:p>
        </p:txBody>
      </p:sp>
      <p:sp>
        <p:nvSpPr>
          <p:cNvPr id="921" name="Google Shape;921;p89"/>
          <p:cNvSpPr txBox="1"/>
          <p:nvPr/>
        </p:nvSpPr>
        <p:spPr>
          <a:xfrm>
            <a:off x="524466" y="3390985"/>
            <a:ext cx="3252000" cy="873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279"/>
              <a:buNone/>
            </a:pPr>
            <a:r>
              <a:rPr lang="en-US" sz="5670">
                <a:solidFill>
                  <a:srgbClr val="FFEACC"/>
                </a:solidFill>
                <a:latin typeface="Inter Tight SemiBold"/>
                <a:ea typeface="Inter Tight SemiBold"/>
                <a:cs typeface="Inter Tight SemiBold"/>
                <a:sym typeface="Inter Tight SemiBold"/>
              </a:rPr>
              <a:t>57.780 €</a:t>
            </a:r>
            <a:endParaRPr sz="5670">
              <a:solidFill>
                <a:srgbClr val="FFEACC"/>
              </a:solidFill>
              <a:latin typeface="Inter Tight SemiBold"/>
              <a:ea typeface="Inter Tight SemiBold"/>
              <a:cs typeface="Inter Tight SemiBold"/>
              <a:sym typeface="Inter Tight SemiBold"/>
            </a:endParaRPr>
          </a:p>
        </p:txBody>
      </p:sp>
      <p:sp>
        <p:nvSpPr>
          <p:cNvPr id="922" name="Google Shape;922;p89"/>
          <p:cNvSpPr txBox="1"/>
          <p:nvPr/>
        </p:nvSpPr>
        <p:spPr>
          <a:xfrm>
            <a:off x="524300" y="3153327"/>
            <a:ext cx="3252000" cy="19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79">
                <a:solidFill>
                  <a:srgbClr val="FFEACC"/>
                </a:solidFill>
                <a:latin typeface="Inter Tight SemiBold"/>
                <a:ea typeface="Inter Tight SemiBold"/>
                <a:cs typeface="Inter Tight SemiBold"/>
                <a:sym typeface="Inter Tight SemiBold"/>
              </a:rPr>
              <a:t>Kosten von Fehlentscheidungen:</a:t>
            </a:r>
            <a:endParaRPr sz="1279">
              <a:solidFill>
                <a:srgbClr val="FFEACC"/>
              </a:solidFill>
              <a:latin typeface="Inter Tight SemiBold"/>
              <a:ea typeface="Inter Tight SemiBold"/>
              <a:cs typeface="Inter Tight SemiBold"/>
              <a:sym typeface="Inter Tight SemiBold"/>
            </a:endParaRPr>
          </a:p>
        </p:txBody>
      </p:sp>
      <p:sp>
        <p:nvSpPr>
          <p:cNvPr id="923" name="Google Shape;923;p89"/>
          <p:cNvSpPr txBox="1"/>
          <p:nvPr/>
        </p:nvSpPr>
        <p:spPr>
          <a:xfrm>
            <a:off x="524300" y="4321345"/>
            <a:ext cx="32520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FFEACC"/>
                </a:solidFill>
                <a:latin typeface="Inter Tight SemiBold"/>
                <a:ea typeface="Inter Tight SemiBold"/>
                <a:cs typeface="Inter Tight SemiBold"/>
                <a:sym typeface="Inter Tight SemiBold"/>
              </a:rPr>
              <a:t>durchschnittlich im letzten Jahr aufgrund unzureichender Personalplanung</a:t>
            </a:r>
            <a:endParaRPr sz="1200">
              <a:solidFill>
                <a:srgbClr val="FFEACC"/>
              </a:solidFill>
              <a:latin typeface="Inter Tight SemiBold"/>
              <a:ea typeface="Inter Tight SemiBold"/>
              <a:cs typeface="Inter Tight SemiBold"/>
              <a:sym typeface="Inter Tight SemiBold"/>
            </a:endParaRPr>
          </a:p>
        </p:txBody>
      </p:sp>
      <p:sp>
        <p:nvSpPr>
          <p:cNvPr id="924" name="Google Shape;924;p89"/>
          <p:cNvSpPr txBox="1"/>
          <p:nvPr/>
        </p:nvSpPr>
        <p:spPr>
          <a:xfrm>
            <a:off x="370475" y="1612427"/>
            <a:ext cx="3643200" cy="1105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Personalplanung bedeutet, die richtigen Teams mit den richtigen Fähigkeiten genau dann zusammenzubringen, wenn man sie braucht – aber wir befinden uns an einem kritischen Wendepunkt. KI verändert, wie Arbeit verteilt wird, wer sie übernimmt und wie HR sich auf die Zukunft vorbereitet.</a:t>
            </a:r>
            <a:endParaRPr sz="1100">
              <a:solidFill>
                <a:srgbClr val="FFFFFF"/>
              </a:solidFill>
              <a:latin typeface="Inter Tight Medium"/>
              <a:ea typeface="Inter Tight Medium"/>
              <a:cs typeface="Inter Tight Medium"/>
              <a:sym typeface="Inter Tight Medium"/>
            </a:endParaRPr>
          </a:p>
        </p:txBody>
      </p:sp>
      <p:sp>
        <p:nvSpPr>
          <p:cNvPr id="925" name="Google Shape;925;p89"/>
          <p:cNvSpPr/>
          <p:nvPr/>
        </p:nvSpPr>
        <p:spPr>
          <a:xfrm>
            <a:off x="4384876" y="2936189"/>
            <a:ext cx="2137800" cy="1915200"/>
          </a:xfrm>
          <a:prstGeom prst="roundRect">
            <a:avLst>
              <a:gd fmla="val 8693" name="adj"/>
            </a:avLst>
          </a:prstGeom>
          <a:solidFill>
            <a:srgbClr val="FFFFFF">
              <a:alpha val="56330"/>
            </a:srgbClr>
          </a:solidFill>
          <a:ln>
            <a:noFill/>
          </a:ln>
        </p:spPr>
        <p:txBody>
          <a:bodyPr anchorCtr="0" anchor="ctr" bIns="105125" lIns="105125" spcFirstLastPara="1" rIns="105125" wrap="square" tIns="105125">
            <a:noAutofit/>
          </a:bodyPr>
          <a:lstStyle/>
          <a:p>
            <a:pPr indent="0" lvl="0" marL="0" rtl="0" algn="ctr">
              <a:spcBef>
                <a:spcPts val="0"/>
              </a:spcBef>
              <a:spcAft>
                <a:spcPts val="0"/>
              </a:spcAft>
              <a:buNone/>
            </a:pPr>
            <a:r>
              <a:t/>
            </a:r>
            <a:endParaRPr sz="1609">
              <a:latin typeface="Inter Tight Medium"/>
              <a:ea typeface="Inter Tight Medium"/>
              <a:cs typeface="Inter Tight Medium"/>
              <a:sym typeface="Inter Tight Medium"/>
            </a:endParaRPr>
          </a:p>
        </p:txBody>
      </p:sp>
      <p:sp>
        <p:nvSpPr>
          <p:cNvPr id="926" name="Google Shape;926;p89"/>
          <p:cNvSpPr/>
          <p:nvPr/>
        </p:nvSpPr>
        <p:spPr>
          <a:xfrm>
            <a:off x="6644001" y="2936200"/>
            <a:ext cx="2335500" cy="1915200"/>
          </a:xfrm>
          <a:prstGeom prst="roundRect">
            <a:avLst>
              <a:gd fmla="val 8693" name="adj"/>
            </a:avLst>
          </a:prstGeom>
          <a:solidFill>
            <a:srgbClr val="09282A"/>
          </a:solidFill>
          <a:ln>
            <a:noFill/>
          </a:ln>
        </p:spPr>
        <p:txBody>
          <a:bodyPr anchorCtr="0" anchor="ctr" bIns="105125" lIns="105125" spcFirstLastPara="1" rIns="105125" wrap="square" tIns="105125">
            <a:noAutofit/>
          </a:bodyPr>
          <a:lstStyle/>
          <a:p>
            <a:pPr indent="0" lvl="0" marL="0" rtl="0" algn="ctr">
              <a:spcBef>
                <a:spcPts val="0"/>
              </a:spcBef>
              <a:spcAft>
                <a:spcPts val="0"/>
              </a:spcAft>
              <a:buNone/>
            </a:pPr>
            <a:r>
              <a:t/>
            </a:r>
            <a:endParaRPr sz="1609">
              <a:latin typeface="Inter Tight Medium"/>
              <a:ea typeface="Inter Tight Medium"/>
              <a:cs typeface="Inter Tight Medium"/>
              <a:sym typeface="Inter Tight Medium"/>
            </a:endParaRPr>
          </a:p>
        </p:txBody>
      </p:sp>
      <p:sp>
        <p:nvSpPr>
          <p:cNvPr id="927" name="Google Shape;927;p89"/>
          <p:cNvSpPr/>
          <p:nvPr/>
        </p:nvSpPr>
        <p:spPr>
          <a:xfrm>
            <a:off x="6644001" y="899975"/>
            <a:ext cx="2335500" cy="1915200"/>
          </a:xfrm>
          <a:prstGeom prst="roundRect">
            <a:avLst>
              <a:gd fmla="val 8693" name="adj"/>
            </a:avLst>
          </a:prstGeom>
          <a:solidFill>
            <a:srgbClr val="FFFFFF">
              <a:alpha val="56330"/>
            </a:srgbClr>
          </a:solidFill>
          <a:ln>
            <a:noFill/>
          </a:ln>
        </p:spPr>
        <p:txBody>
          <a:bodyPr anchorCtr="0" anchor="ctr" bIns="105125" lIns="105125" spcFirstLastPara="1" rIns="105125" wrap="square" tIns="105125">
            <a:noAutofit/>
          </a:bodyPr>
          <a:lstStyle/>
          <a:p>
            <a:pPr indent="0" lvl="0" marL="0" rtl="0" algn="ctr">
              <a:spcBef>
                <a:spcPts val="0"/>
              </a:spcBef>
              <a:spcAft>
                <a:spcPts val="0"/>
              </a:spcAft>
              <a:buNone/>
            </a:pPr>
            <a:r>
              <a:t/>
            </a:r>
            <a:endParaRPr sz="1609">
              <a:latin typeface="Inter Tight Medium"/>
              <a:ea typeface="Inter Tight Medium"/>
              <a:cs typeface="Inter Tight Medium"/>
              <a:sym typeface="Inter Tight Medium"/>
            </a:endParaRPr>
          </a:p>
        </p:txBody>
      </p:sp>
      <p:sp>
        <p:nvSpPr>
          <p:cNvPr id="928" name="Google Shape;928;p89"/>
          <p:cNvSpPr/>
          <p:nvPr/>
        </p:nvSpPr>
        <p:spPr>
          <a:xfrm>
            <a:off x="4384876" y="877825"/>
            <a:ext cx="2137800" cy="1915200"/>
          </a:xfrm>
          <a:prstGeom prst="roundRect">
            <a:avLst>
              <a:gd fmla="val 8693" name="adj"/>
            </a:avLst>
          </a:prstGeom>
          <a:solidFill>
            <a:srgbClr val="FFFFFF">
              <a:alpha val="56330"/>
            </a:srgbClr>
          </a:solidFill>
          <a:ln>
            <a:noFill/>
          </a:ln>
        </p:spPr>
        <p:txBody>
          <a:bodyPr anchorCtr="0" anchor="ctr" bIns="105125" lIns="105125" spcFirstLastPara="1" rIns="105125" wrap="square" tIns="105125">
            <a:noAutofit/>
          </a:bodyPr>
          <a:lstStyle/>
          <a:p>
            <a:pPr indent="0" lvl="0" marL="0" rtl="0" algn="ctr">
              <a:spcBef>
                <a:spcPts val="0"/>
              </a:spcBef>
              <a:spcAft>
                <a:spcPts val="0"/>
              </a:spcAft>
              <a:buNone/>
            </a:pPr>
            <a:r>
              <a:t/>
            </a:r>
            <a:endParaRPr sz="1609">
              <a:latin typeface="Inter Tight Medium"/>
              <a:ea typeface="Inter Tight Medium"/>
              <a:cs typeface="Inter Tight Medium"/>
              <a:sym typeface="Inter Tight Medium"/>
            </a:endParaRPr>
          </a:p>
        </p:txBody>
      </p:sp>
      <p:sp>
        <p:nvSpPr>
          <p:cNvPr id="929" name="Google Shape;929;p89"/>
          <p:cNvSpPr txBox="1"/>
          <p:nvPr/>
        </p:nvSpPr>
        <p:spPr>
          <a:xfrm>
            <a:off x="4384825" y="1195453"/>
            <a:ext cx="2137800" cy="807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89"/>
              <a:buNone/>
            </a:pPr>
            <a:r>
              <a:rPr lang="en-US" sz="5244">
                <a:solidFill>
                  <a:srgbClr val="531A66"/>
                </a:solidFill>
                <a:latin typeface="Inter Tight SemiBold"/>
                <a:ea typeface="Inter Tight SemiBold"/>
                <a:cs typeface="Inter Tight SemiBold"/>
                <a:sym typeface="Inter Tight SemiBold"/>
              </a:rPr>
              <a:t>43</a:t>
            </a:r>
            <a:r>
              <a:rPr lang="en-US" sz="3389">
                <a:solidFill>
                  <a:srgbClr val="531A66"/>
                </a:solidFill>
                <a:latin typeface="Inter Tight SemiBold"/>
                <a:ea typeface="Inter Tight SemiBold"/>
                <a:cs typeface="Inter Tight SemiBold"/>
                <a:sym typeface="Inter Tight SemiBold"/>
              </a:rPr>
              <a:t>%</a:t>
            </a:r>
            <a:endParaRPr sz="3389">
              <a:solidFill>
                <a:srgbClr val="531A66"/>
              </a:solidFill>
              <a:latin typeface="Inter Tight SemiBold"/>
              <a:ea typeface="Inter Tight SemiBold"/>
              <a:cs typeface="Inter Tight SemiBold"/>
              <a:sym typeface="Inter Tight SemiBold"/>
            </a:endParaRPr>
          </a:p>
        </p:txBody>
      </p:sp>
      <p:sp>
        <p:nvSpPr>
          <p:cNvPr id="930" name="Google Shape;930;p89"/>
          <p:cNvSpPr txBox="1"/>
          <p:nvPr/>
        </p:nvSpPr>
        <p:spPr>
          <a:xfrm>
            <a:off x="4573922" y="2086295"/>
            <a:ext cx="1759800" cy="379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chemeClr val="accent5"/>
              </a:buClr>
              <a:buSzPts val="1130"/>
              <a:buFont typeface="Arial"/>
              <a:buNone/>
            </a:pPr>
            <a:r>
              <a:rPr lang="en-US" sz="1232">
                <a:solidFill>
                  <a:schemeClr val="accent5"/>
                </a:solidFill>
                <a:latin typeface="Inter Tight Medium"/>
                <a:ea typeface="Inter Tight Medium"/>
                <a:cs typeface="Inter Tight Medium"/>
                <a:sym typeface="Inter Tight Medium"/>
              </a:rPr>
              <a:t>der HR-Führungskräfte nutzen KI für die Personalplanung</a:t>
            </a:r>
            <a:endParaRPr sz="1232">
              <a:solidFill>
                <a:schemeClr val="accent5"/>
              </a:solidFill>
              <a:latin typeface="Inter Tight Medium"/>
              <a:ea typeface="Inter Tight Medium"/>
              <a:cs typeface="Inter Tight Medium"/>
              <a:sym typeface="Inter Tight Medium"/>
            </a:endParaRPr>
          </a:p>
        </p:txBody>
      </p:sp>
      <p:sp>
        <p:nvSpPr>
          <p:cNvPr id="931" name="Google Shape;931;p89"/>
          <p:cNvSpPr txBox="1"/>
          <p:nvPr/>
        </p:nvSpPr>
        <p:spPr>
          <a:xfrm>
            <a:off x="6888725" y="3143375"/>
            <a:ext cx="1882200" cy="1915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32">
                <a:solidFill>
                  <a:srgbClr val="FFEACC"/>
                </a:solidFill>
                <a:latin typeface="Inter Tight SemiBold"/>
                <a:ea typeface="Inter Tight SemiBold"/>
                <a:cs typeface="Inter Tight SemiBold"/>
                <a:sym typeface="Inter Tight SemiBold"/>
              </a:rPr>
              <a:t>KI-Anwendungsfälle:</a:t>
            </a:r>
            <a:endParaRPr sz="1232">
              <a:solidFill>
                <a:srgbClr val="FFEACC"/>
              </a:solidFill>
              <a:latin typeface="Inter Tight SemiBold"/>
              <a:ea typeface="Inter Tight SemiBold"/>
              <a:cs typeface="Inter Tight SemiBold"/>
              <a:sym typeface="Inter Tight SemiBold"/>
            </a:endParaRPr>
          </a:p>
          <a:p>
            <a:pPr indent="0" lvl="0" marL="0" rtl="0" algn="l">
              <a:spcBef>
                <a:spcPts val="103"/>
              </a:spcBef>
              <a:spcAft>
                <a:spcPts val="0"/>
              </a:spcAft>
              <a:buNone/>
            </a:pPr>
            <a:r>
              <a:t/>
            </a:r>
            <a:endParaRPr sz="1232">
              <a:solidFill>
                <a:srgbClr val="FFEACC"/>
              </a:solidFill>
              <a:latin typeface="Inter Tight SemiBold"/>
              <a:ea typeface="Inter Tight SemiBold"/>
              <a:cs typeface="Inter Tight SemiBold"/>
              <a:sym typeface="Inter Tight SemiBold"/>
            </a:endParaRPr>
          </a:p>
          <a:p>
            <a:pPr indent="-212627" lvl="0" marL="187843" rtl="0" algn="l">
              <a:spcBef>
                <a:spcPts val="103"/>
              </a:spcBef>
              <a:spcAft>
                <a:spcPts val="0"/>
              </a:spcAft>
              <a:buClr>
                <a:srgbClr val="FFEACC"/>
              </a:buClr>
              <a:buSzPts val="1130"/>
              <a:buFont typeface="Inter Tight Medium"/>
              <a:buChar char="●"/>
            </a:pPr>
            <a:r>
              <a:rPr lang="en-US" sz="1232">
                <a:solidFill>
                  <a:srgbClr val="FFEACC"/>
                </a:solidFill>
                <a:latin typeface="Inter Tight SemiBold"/>
                <a:ea typeface="Inter Tight SemiBold"/>
                <a:cs typeface="Inter Tight SemiBold"/>
                <a:sym typeface="Inter Tight SemiBold"/>
              </a:rPr>
              <a:t>Fluktuationsprognosen</a:t>
            </a:r>
            <a:endParaRPr sz="1232">
              <a:solidFill>
                <a:srgbClr val="FFEACC"/>
              </a:solidFill>
              <a:latin typeface="Inter Tight SemiBold"/>
              <a:ea typeface="Inter Tight SemiBold"/>
              <a:cs typeface="Inter Tight SemiBold"/>
              <a:sym typeface="Inter Tight SemiBold"/>
            </a:endParaRPr>
          </a:p>
          <a:p>
            <a:pPr indent="-212627" lvl="0" marL="187843" rtl="0" algn="l">
              <a:spcBef>
                <a:spcPts val="103"/>
              </a:spcBef>
              <a:spcAft>
                <a:spcPts val="0"/>
              </a:spcAft>
              <a:buClr>
                <a:srgbClr val="FFEACC"/>
              </a:buClr>
              <a:buSzPts val="1130"/>
              <a:buFont typeface="Inter Tight Medium"/>
              <a:buChar char="●"/>
            </a:pPr>
            <a:r>
              <a:rPr lang="en-US" sz="1232">
                <a:solidFill>
                  <a:srgbClr val="FFEACC"/>
                </a:solidFill>
                <a:latin typeface="Inter Tight SemiBold"/>
                <a:ea typeface="Inter Tight SemiBold"/>
                <a:cs typeface="Inter Tight SemiBold"/>
                <a:sym typeface="Inter Tight SemiBold"/>
              </a:rPr>
              <a:t>Nachfolgeplanung</a:t>
            </a:r>
            <a:endParaRPr sz="1232">
              <a:solidFill>
                <a:srgbClr val="FFEACC"/>
              </a:solidFill>
              <a:latin typeface="Inter Tight SemiBold"/>
              <a:ea typeface="Inter Tight SemiBold"/>
              <a:cs typeface="Inter Tight SemiBold"/>
              <a:sym typeface="Inter Tight SemiBold"/>
            </a:endParaRPr>
          </a:p>
          <a:p>
            <a:pPr indent="-212627" lvl="0" marL="187843" rtl="0" algn="l">
              <a:spcBef>
                <a:spcPts val="103"/>
              </a:spcBef>
              <a:spcAft>
                <a:spcPts val="0"/>
              </a:spcAft>
              <a:buClr>
                <a:srgbClr val="FFEACC"/>
              </a:buClr>
              <a:buSzPts val="1130"/>
              <a:buFont typeface="Inter Tight Medium"/>
              <a:buChar char="●"/>
            </a:pPr>
            <a:r>
              <a:rPr lang="en-US" sz="1232">
                <a:solidFill>
                  <a:srgbClr val="FFEACC"/>
                </a:solidFill>
                <a:latin typeface="Inter Tight SemiBold"/>
                <a:ea typeface="Inter Tight SemiBold"/>
                <a:cs typeface="Inter Tight SemiBold"/>
                <a:sym typeface="Inter Tight SemiBold"/>
              </a:rPr>
              <a:t>Empfehlungen für Weiterbildungen</a:t>
            </a:r>
            <a:endParaRPr sz="1232">
              <a:solidFill>
                <a:srgbClr val="FFEACC"/>
              </a:solidFill>
              <a:latin typeface="Inter Tight SemiBold"/>
              <a:ea typeface="Inter Tight SemiBold"/>
              <a:cs typeface="Inter Tight SemiBold"/>
              <a:sym typeface="Inter Tight SemiBold"/>
            </a:endParaRPr>
          </a:p>
          <a:p>
            <a:pPr indent="-212627" lvl="0" marL="187843" rtl="0" algn="l">
              <a:spcBef>
                <a:spcPts val="103"/>
              </a:spcBef>
              <a:spcAft>
                <a:spcPts val="103"/>
              </a:spcAft>
              <a:buClr>
                <a:srgbClr val="FFEACC"/>
              </a:buClr>
              <a:buSzPts val="1130"/>
              <a:buFont typeface="Inter Tight Medium"/>
              <a:buChar char="●"/>
            </a:pPr>
            <a:r>
              <a:rPr lang="en-US" sz="1232">
                <a:solidFill>
                  <a:srgbClr val="FFEACC"/>
                </a:solidFill>
                <a:latin typeface="Inter Tight SemiBold"/>
                <a:ea typeface="Inter Tight SemiBold"/>
                <a:cs typeface="Inter Tight SemiBold"/>
                <a:sym typeface="Inter Tight SemiBold"/>
              </a:rPr>
              <a:t>Flexible, Arbeitsmodelle</a:t>
            </a:r>
            <a:endParaRPr sz="1232">
              <a:solidFill>
                <a:srgbClr val="FFEACC"/>
              </a:solidFill>
              <a:latin typeface="Inter Tight SemiBold"/>
              <a:ea typeface="Inter Tight SemiBold"/>
              <a:cs typeface="Inter Tight SemiBold"/>
              <a:sym typeface="Inter Tight SemiBold"/>
            </a:endParaRPr>
          </a:p>
        </p:txBody>
      </p:sp>
      <p:sp>
        <p:nvSpPr>
          <p:cNvPr id="932" name="Google Shape;932;p89"/>
          <p:cNvSpPr txBox="1"/>
          <p:nvPr/>
        </p:nvSpPr>
        <p:spPr>
          <a:xfrm>
            <a:off x="6796398" y="1195453"/>
            <a:ext cx="2137800" cy="807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89"/>
              <a:buNone/>
            </a:pPr>
            <a:r>
              <a:rPr lang="en-US" sz="5244">
                <a:solidFill>
                  <a:srgbClr val="531A66"/>
                </a:solidFill>
                <a:latin typeface="Inter Tight SemiBold"/>
                <a:ea typeface="Inter Tight SemiBold"/>
                <a:cs typeface="Inter Tight SemiBold"/>
                <a:sym typeface="Inter Tight SemiBold"/>
              </a:rPr>
              <a:t>64</a:t>
            </a:r>
            <a:r>
              <a:rPr lang="en-US" sz="3389">
                <a:solidFill>
                  <a:srgbClr val="531A66"/>
                </a:solidFill>
                <a:latin typeface="Inter Tight SemiBold"/>
                <a:ea typeface="Inter Tight SemiBold"/>
                <a:cs typeface="Inter Tight SemiBold"/>
                <a:sym typeface="Inter Tight SemiBold"/>
              </a:rPr>
              <a:t>%</a:t>
            </a:r>
            <a:endParaRPr sz="3389">
              <a:solidFill>
                <a:srgbClr val="531A66"/>
              </a:solidFill>
              <a:latin typeface="Inter Tight SemiBold"/>
              <a:ea typeface="Inter Tight SemiBold"/>
              <a:cs typeface="Inter Tight SemiBold"/>
              <a:sym typeface="Inter Tight SemiBold"/>
            </a:endParaRPr>
          </a:p>
        </p:txBody>
      </p:sp>
      <p:sp>
        <p:nvSpPr>
          <p:cNvPr id="933" name="Google Shape;933;p89"/>
          <p:cNvSpPr txBox="1"/>
          <p:nvPr/>
        </p:nvSpPr>
        <p:spPr>
          <a:xfrm>
            <a:off x="6985495" y="2086295"/>
            <a:ext cx="1759800" cy="379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32">
                <a:solidFill>
                  <a:schemeClr val="accent5"/>
                </a:solidFill>
                <a:latin typeface="Inter Tight Medium"/>
                <a:ea typeface="Inter Tight Medium"/>
                <a:cs typeface="Inter Tight Medium"/>
                <a:sym typeface="Inter Tight Medium"/>
              </a:rPr>
              <a:t>prüfen, wie KI künftige Fähigkeiten verändern wird</a:t>
            </a:r>
            <a:endParaRPr sz="1232">
              <a:solidFill>
                <a:schemeClr val="accent5"/>
              </a:solidFill>
              <a:latin typeface="Inter Tight Medium"/>
              <a:ea typeface="Inter Tight Medium"/>
              <a:cs typeface="Inter Tight Medium"/>
              <a:sym typeface="Inter Tight Medium"/>
            </a:endParaRPr>
          </a:p>
        </p:txBody>
      </p:sp>
      <p:sp>
        <p:nvSpPr>
          <p:cNvPr id="934" name="Google Shape;934;p89"/>
          <p:cNvSpPr txBox="1"/>
          <p:nvPr/>
        </p:nvSpPr>
        <p:spPr>
          <a:xfrm>
            <a:off x="4384825" y="3253804"/>
            <a:ext cx="2137800" cy="807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89"/>
              <a:buNone/>
            </a:pPr>
            <a:r>
              <a:rPr lang="en-US" sz="5244">
                <a:solidFill>
                  <a:srgbClr val="531A66"/>
                </a:solidFill>
                <a:latin typeface="Inter Tight SemiBold"/>
                <a:ea typeface="Inter Tight SemiBold"/>
                <a:cs typeface="Inter Tight SemiBold"/>
                <a:sym typeface="Inter Tight SemiBold"/>
              </a:rPr>
              <a:t>47</a:t>
            </a:r>
            <a:r>
              <a:rPr lang="en-US" sz="3389">
                <a:solidFill>
                  <a:srgbClr val="531A66"/>
                </a:solidFill>
                <a:latin typeface="Inter Tight SemiBold"/>
                <a:ea typeface="Inter Tight SemiBold"/>
                <a:cs typeface="Inter Tight SemiBold"/>
                <a:sym typeface="Inter Tight SemiBold"/>
              </a:rPr>
              <a:t>%</a:t>
            </a:r>
            <a:endParaRPr sz="3389">
              <a:solidFill>
                <a:srgbClr val="531A66"/>
              </a:solidFill>
              <a:latin typeface="Inter Tight SemiBold"/>
              <a:ea typeface="Inter Tight SemiBold"/>
              <a:cs typeface="Inter Tight SemiBold"/>
              <a:sym typeface="Inter Tight SemiBold"/>
            </a:endParaRPr>
          </a:p>
        </p:txBody>
      </p:sp>
      <p:sp>
        <p:nvSpPr>
          <p:cNvPr id="935" name="Google Shape;935;p89"/>
          <p:cNvSpPr txBox="1"/>
          <p:nvPr/>
        </p:nvSpPr>
        <p:spPr>
          <a:xfrm>
            <a:off x="4573922" y="4144647"/>
            <a:ext cx="1759800" cy="379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32">
                <a:solidFill>
                  <a:schemeClr val="accent5"/>
                </a:solidFill>
                <a:latin typeface="Inter Tight Medium"/>
                <a:ea typeface="Inter Tight Medium"/>
                <a:cs typeface="Inter Tight Medium"/>
                <a:sym typeface="Inter Tight Medium"/>
              </a:rPr>
              <a:t>wollen die Ausgaben für KI </a:t>
            </a:r>
            <a:r>
              <a:rPr lang="en-US" sz="1232">
                <a:solidFill>
                  <a:schemeClr val="accent5"/>
                </a:solidFill>
                <a:latin typeface="Inter Tight Medium"/>
                <a:ea typeface="Inter Tight Medium"/>
                <a:cs typeface="Inter Tight Medium"/>
                <a:sym typeface="Inter Tight Medium"/>
              </a:rPr>
              <a:t>erhöhen</a:t>
            </a:r>
            <a:endParaRPr sz="1232">
              <a:solidFill>
                <a:schemeClr val="accent5"/>
              </a:solidFill>
              <a:latin typeface="Inter Tight Medium"/>
              <a:ea typeface="Inter Tight Medium"/>
              <a:cs typeface="Inter Tight Medium"/>
              <a:sym typeface="Inter Tight Medium"/>
            </a:endParaRPr>
          </a:p>
        </p:txBody>
      </p:sp>
      <p:sp>
        <p:nvSpPr>
          <p:cNvPr id="936" name="Google Shape;936;p89"/>
          <p:cNvSpPr/>
          <p:nvPr/>
        </p:nvSpPr>
        <p:spPr>
          <a:xfrm>
            <a:off x="9559750" y="-2461950"/>
            <a:ext cx="2068800" cy="3545100"/>
          </a:xfrm>
          <a:prstGeom prst="roundRect">
            <a:avLst>
              <a:gd fmla="val 8693" name="adj"/>
            </a:avLst>
          </a:prstGeom>
          <a:solidFill>
            <a:srgbClr val="FFFFFF">
              <a:alpha val="56330"/>
            </a:srgbClr>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37" name="Google Shape;937;p89"/>
          <p:cNvSpPr/>
          <p:nvPr/>
        </p:nvSpPr>
        <p:spPr>
          <a:xfrm>
            <a:off x="9651096" y="-1850725"/>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38" name="Google Shape;938;p89"/>
          <p:cNvSpPr txBox="1"/>
          <p:nvPr/>
        </p:nvSpPr>
        <p:spPr>
          <a:xfrm>
            <a:off x="9730790" y="-1714068"/>
            <a:ext cx="15399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531A66"/>
                </a:solidFill>
                <a:latin typeface="Inter Tight SemiBold"/>
                <a:ea typeface="Inter Tight SemiBold"/>
                <a:cs typeface="Inter Tight SemiBold"/>
                <a:sym typeface="Inter Tight SemiBold"/>
              </a:rPr>
              <a:t>Fluktuationsprognose</a:t>
            </a:r>
            <a:endParaRPr sz="1200">
              <a:solidFill>
                <a:srgbClr val="531A66"/>
              </a:solidFill>
              <a:latin typeface="Inter Tight SemiBold"/>
              <a:ea typeface="Inter Tight SemiBold"/>
              <a:cs typeface="Inter Tight SemiBold"/>
              <a:sym typeface="Inter Tight SemiBold"/>
            </a:endParaRPr>
          </a:p>
        </p:txBody>
      </p:sp>
      <p:sp>
        <p:nvSpPr>
          <p:cNvPr id="939" name="Google Shape;939;p89"/>
          <p:cNvSpPr/>
          <p:nvPr/>
        </p:nvSpPr>
        <p:spPr>
          <a:xfrm>
            <a:off x="9651096" y="-1125809"/>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40" name="Google Shape;940;p89"/>
          <p:cNvSpPr/>
          <p:nvPr/>
        </p:nvSpPr>
        <p:spPr>
          <a:xfrm>
            <a:off x="9651096" y="-400893"/>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41" name="Google Shape;941;p89"/>
          <p:cNvSpPr/>
          <p:nvPr/>
        </p:nvSpPr>
        <p:spPr>
          <a:xfrm>
            <a:off x="9651096" y="321926"/>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42" name="Google Shape;942;p89"/>
          <p:cNvSpPr txBox="1"/>
          <p:nvPr/>
        </p:nvSpPr>
        <p:spPr>
          <a:xfrm>
            <a:off x="9730794" y="463712"/>
            <a:ext cx="17124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531A66"/>
                </a:solidFill>
                <a:latin typeface="Inter Tight SemiBold"/>
                <a:ea typeface="Inter Tight SemiBold"/>
                <a:cs typeface="Inter Tight SemiBold"/>
                <a:sym typeface="Inter Tight SemiBold"/>
              </a:rPr>
              <a:t>Flexible, projektbasierte Teamzusammenstellung</a:t>
            </a:r>
            <a:endParaRPr sz="1200">
              <a:solidFill>
                <a:srgbClr val="531A66"/>
              </a:solidFill>
              <a:latin typeface="Inter Tight SemiBold"/>
              <a:ea typeface="Inter Tight SemiBold"/>
              <a:cs typeface="Inter Tight SemiBold"/>
              <a:sym typeface="Inter Tight SemiBold"/>
            </a:endParaRPr>
          </a:p>
        </p:txBody>
      </p:sp>
      <p:sp>
        <p:nvSpPr>
          <p:cNvPr id="943" name="Google Shape;943;p89"/>
          <p:cNvSpPr txBox="1"/>
          <p:nvPr/>
        </p:nvSpPr>
        <p:spPr>
          <a:xfrm>
            <a:off x="9730794" y="-313225"/>
            <a:ext cx="17124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531A66"/>
                </a:solidFill>
                <a:latin typeface="Inter Tight SemiBold"/>
                <a:ea typeface="Inter Tight SemiBold"/>
                <a:cs typeface="Inter Tight SemiBold"/>
                <a:sym typeface="Inter Tight SemiBold"/>
              </a:rPr>
              <a:t>Empfehlungen für Upskilling/Reskilling</a:t>
            </a:r>
            <a:endParaRPr sz="1200">
              <a:solidFill>
                <a:srgbClr val="531A66"/>
              </a:solidFill>
              <a:latin typeface="Inter Tight SemiBold"/>
              <a:ea typeface="Inter Tight SemiBold"/>
              <a:cs typeface="Inter Tight SemiBold"/>
              <a:sym typeface="Inter Tight SemiBold"/>
            </a:endParaRPr>
          </a:p>
        </p:txBody>
      </p:sp>
      <p:sp>
        <p:nvSpPr>
          <p:cNvPr id="944" name="Google Shape;944;p89"/>
          <p:cNvSpPr txBox="1"/>
          <p:nvPr/>
        </p:nvSpPr>
        <p:spPr>
          <a:xfrm>
            <a:off x="9730794" y="-989918"/>
            <a:ext cx="1449900" cy="38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531A66"/>
                </a:solidFill>
                <a:latin typeface="Inter Tight SemiBold"/>
                <a:ea typeface="Inter Tight SemiBold"/>
                <a:cs typeface="Inter Tight SemiBold"/>
                <a:sym typeface="Inter Tight SemiBold"/>
              </a:rPr>
              <a:t>Nachfolgeplanung</a:t>
            </a:r>
            <a:endParaRPr sz="1200">
              <a:solidFill>
                <a:srgbClr val="531A66"/>
              </a:solidFill>
              <a:latin typeface="Inter Tight SemiBold"/>
              <a:ea typeface="Inter Tight SemiBold"/>
              <a:cs typeface="Inter Tight SemiBold"/>
              <a:sym typeface="Inter Tight SemiBold"/>
            </a:endParaRPr>
          </a:p>
        </p:txBody>
      </p:sp>
      <p:sp>
        <p:nvSpPr>
          <p:cNvPr id="945" name="Google Shape;945;p89"/>
          <p:cNvSpPr txBox="1"/>
          <p:nvPr/>
        </p:nvSpPr>
        <p:spPr>
          <a:xfrm>
            <a:off x="9658371" y="-2250408"/>
            <a:ext cx="1923000" cy="243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579">
                <a:solidFill>
                  <a:srgbClr val="531A66"/>
                </a:solidFill>
                <a:latin typeface="Inter Tight SemiBold"/>
                <a:ea typeface="Inter Tight SemiBold"/>
                <a:cs typeface="Inter Tight SemiBold"/>
                <a:sym typeface="Inter Tight SemiBold"/>
              </a:rPr>
              <a:t>Anwendungsfälle:</a:t>
            </a:r>
            <a:endParaRPr sz="1579">
              <a:solidFill>
                <a:srgbClr val="531A66"/>
              </a:solidFill>
              <a:latin typeface="Inter Tight SemiBold"/>
              <a:ea typeface="Inter Tight SemiBold"/>
              <a:cs typeface="Inter Tight SemiBold"/>
              <a:sym typeface="Inter Tigh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949" name="Shape 949"/>
        <p:cNvGrpSpPr/>
        <p:nvPr/>
      </p:nvGrpSpPr>
      <p:grpSpPr>
        <a:xfrm>
          <a:off x="0" y="0"/>
          <a:ext cx="0" cy="0"/>
          <a:chOff x="0" y="0"/>
          <a:chExt cx="0" cy="0"/>
        </a:xfrm>
      </p:grpSpPr>
      <p:sp>
        <p:nvSpPr>
          <p:cNvPr id="950" name="Google Shape;950;p90"/>
          <p:cNvSpPr/>
          <p:nvPr/>
        </p:nvSpPr>
        <p:spPr>
          <a:xfrm>
            <a:off x="344740" y="879100"/>
            <a:ext cx="8434200" cy="1134600"/>
          </a:xfrm>
          <a:prstGeom prst="roundRect">
            <a:avLst>
              <a:gd fmla="val 16539" name="adj"/>
            </a:avLst>
          </a:prstGeom>
          <a:solidFill>
            <a:srgbClr val="176164"/>
          </a:solidFill>
          <a:ln>
            <a:noFill/>
          </a:ln>
        </p:spPr>
        <p:txBody>
          <a:bodyPr anchorCtr="0" anchor="ctr" bIns="98000" lIns="98000" spcFirstLastPara="1" rIns="98000" wrap="square" tIns="98000">
            <a:noAutofit/>
          </a:bodyPr>
          <a:lstStyle/>
          <a:p>
            <a:pPr indent="0" lvl="0" marL="0" rtl="0" algn="ctr">
              <a:spcBef>
                <a:spcPts val="0"/>
              </a:spcBef>
              <a:spcAft>
                <a:spcPts val="0"/>
              </a:spcAft>
              <a:buNone/>
            </a:pPr>
            <a:r>
              <a:t/>
            </a:r>
            <a:endParaRPr sz="1500">
              <a:latin typeface="Inter Tight Medium"/>
              <a:ea typeface="Inter Tight Medium"/>
              <a:cs typeface="Inter Tight Medium"/>
              <a:sym typeface="Inter Tight Medium"/>
            </a:endParaRPr>
          </a:p>
        </p:txBody>
      </p:sp>
      <p:sp>
        <p:nvSpPr>
          <p:cNvPr id="951" name="Google Shape;951;p90"/>
          <p:cNvSpPr/>
          <p:nvPr/>
        </p:nvSpPr>
        <p:spPr>
          <a:xfrm rot="10800000">
            <a:off x="342663" y="1529700"/>
            <a:ext cx="8434200" cy="3309000"/>
          </a:xfrm>
          <a:prstGeom prst="round2SameRect">
            <a:avLst>
              <a:gd fmla="val 5067" name="adj1"/>
              <a:gd fmla="val 0" name="adj2"/>
            </a:avLst>
          </a:prstGeom>
          <a:solidFill>
            <a:srgbClr val="11494B"/>
          </a:solidFill>
          <a:ln>
            <a:noFill/>
          </a:ln>
        </p:spPr>
        <p:txBody>
          <a:bodyPr anchorCtr="0" anchor="ctr" bIns="94775" lIns="94775" spcFirstLastPara="1" rIns="94775" wrap="square" tIns="94775">
            <a:noAutofit/>
          </a:bodyPr>
          <a:lstStyle/>
          <a:p>
            <a:pPr indent="0" lvl="0" marL="0" rtl="0" algn="ctr">
              <a:spcBef>
                <a:spcPts val="0"/>
              </a:spcBef>
              <a:spcAft>
                <a:spcPts val="0"/>
              </a:spcAft>
              <a:buNone/>
            </a:pPr>
            <a:r>
              <a:t/>
            </a:r>
            <a:endParaRPr sz="1451">
              <a:latin typeface="Inter Tight Medium"/>
              <a:ea typeface="Inter Tight Medium"/>
              <a:cs typeface="Inter Tight Medium"/>
              <a:sym typeface="Inter Tight Medium"/>
            </a:endParaRPr>
          </a:p>
        </p:txBody>
      </p:sp>
      <p:sp>
        <p:nvSpPr>
          <p:cNvPr id="952" name="Google Shape;952;p90"/>
          <p:cNvSpPr txBox="1"/>
          <p:nvPr/>
        </p:nvSpPr>
        <p:spPr>
          <a:xfrm>
            <a:off x="670200" y="1109285"/>
            <a:ext cx="2005200" cy="420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43">
                <a:solidFill>
                  <a:srgbClr val="FFFFFF"/>
                </a:solidFill>
                <a:latin typeface="Inter Tight SemiBold"/>
                <a:ea typeface="Inter Tight SemiBold"/>
                <a:cs typeface="Inter Tight SemiBold"/>
                <a:sym typeface="Inter Tight SemiBold"/>
              </a:rPr>
              <a:t>HR-Führungskräfte, die KI bereits nutzen</a:t>
            </a:r>
            <a:endParaRPr sz="1243">
              <a:solidFill>
                <a:srgbClr val="FFFFFF"/>
              </a:solidFill>
              <a:latin typeface="Inter Tight SemiBold"/>
              <a:ea typeface="Inter Tight SemiBold"/>
              <a:cs typeface="Inter Tight SemiBold"/>
              <a:sym typeface="Inter Tight SemiBold"/>
            </a:endParaRPr>
          </a:p>
        </p:txBody>
      </p:sp>
      <p:sp>
        <p:nvSpPr>
          <p:cNvPr id="953" name="Google Shape;953;p90"/>
          <p:cNvSpPr txBox="1"/>
          <p:nvPr/>
        </p:nvSpPr>
        <p:spPr>
          <a:xfrm>
            <a:off x="3192525" y="1121700"/>
            <a:ext cx="1357500" cy="19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43">
                <a:solidFill>
                  <a:srgbClr val="FFFFFF"/>
                </a:solidFill>
                <a:latin typeface="Inter Tight SemiBold"/>
                <a:ea typeface="Inter Tight SemiBold"/>
                <a:cs typeface="Inter Tight SemiBold"/>
                <a:sym typeface="Inter Tight SemiBold"/>
              </a:rPr>
              <a:t>Anwendungsfälle</a:t>
            </a:r>
            <a:endParaRPr sz="1243">
              <a:solidFill>
                <a:srgbClr val="FFFFFF"/>
              </a:solidFill>
              <a:latin typeface="Inter Tight SemiBold"/>
              <a:ea typeface="Inter Tight SemiBold"/>
              <a:cs typeface="Inter Tight SemiBold"/>
              <a:sym typeface="Inter Tight SemiBold"/>
            </a:endParaRPr>
          </a:p>
        </p:txBody>
      </p:sp>
      <p:sp>
        <p:nvSpPr>
          <p:cNvPr id="954" name="Google Shape;954;p90"/>
          <p:cNvSpPr txBox="1"/>
          <p:nvPr/>
        </p:nvSpPr>
        <p:spPr>
          <a:xfrm>
            <a:off x="6235025" y="1121700"/>
            <a:ext cx="1828800" cy="19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43">
                <a:solidFill>
                  <a:srgbClr val="FFFFFF"/>
                </a:solidFill>
                <a:latin typeface="Inter Tight SemiBold"/>
                <a:ea typeface="Inter Tight SemiBold"/>
                <a:cs typeface="Inter Tight SemiBold"/>
                <a:sym typeface="Inter Tight SemiBold"/>
              </a:rPr>
              <a:t>Warum das wichtig ist</a:t>
            </a:r>
            <a:endParaRPr sz="1243">
              <a:solidFill>
                <a:srgbClr val="FFFFFF"/>
              </a:solidFill>
              <a:latin typeface="Inter Tight SemiBold"/>
              <a:ea typeface="Inter Tight SemiBold"/>
              <a:cs typeface="Inter Tight SemiBold"/>
              <a:sym typeface="Inter Tight SemiBold"/>
            </a:endParaRPr>
          </a:p>
        </p:txBody>
      </p:sp>
      <p:sp>
        <p:nvSpPr>
          <p:cNvPr id="955" name="Google Shape;955;p90"/>
          <p:cNvSpPr txBox="1"/>
          <p:nvPr/>
        </p:nvSpPr>
        <p:spPr>
          <a:xfrm>
            <a:off x="3192525" y="1748250"/>
            <a:ext cx="30426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Automatisierung administrativer Aufgaben</a:t>
            </a:r>
            <a:endParaRPr sz="1140">
              <a:solidFill>
                <a:srgbClr val="FFFFFF"/>
              </a:solidFill>
              <a:latin typeface="Inter Tight Medium"/>
              <a:ea typeface="Inter Tight Medium"/>
              <a:cs typeface="Inter Tight Medium"/>
              <a:sym typeface="Inter Tight Medium"/>
            </a:endParaRPr>
          </a:p>
        </p:txBody>
      </p:sp>
      <p:sp>
        <p:nvSpPr>
          <p:cNvPr id="956" name="Google Shape;956;p90"/>
          <p:cNvSpPr txBox="1"/>
          <p:nvPr/>
        </p:nvSpPr>
        <p:spPr>
          <a:xfrm>
            <a:off x="6235052" y="1636453"/>
            <a:ext cx="20565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Entlastet HR für wertschöpfende Aufgaben</a:t>
            </a:r>
            <a:endParaRPr sz="1140">
              <a:solidFill>
                <a:srgbClr val="FFFFFF"/>
              </a:solidFill>
              <a:latin typeface="Inter Tight Medium"/>
              <a:ea typeface="Inter Tight Medium"/>
              <a:cs typeface="Inter Tight Medium"/>
              <a:sym typeface="Inter Tight Medium"/>
            </a:endParaRPr>
          </a:p>
        </p:txBody>
      </p:sp>
      <p:sp>
        <p:nvSpPr>
          <p:cNvPr id="957" name="Google Shape;957;p90"/>
          <p:cNvSpPr txBox="1"/>
          <p:nvPr/>
        </p:nvSpPr>
        <p:spPr>
          <a:xfrm>
            <a:off x="940789" y="1636461"/>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46</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58" name="Google Shape;958;p90"/>
          <p:cNvSpPr txBox="1"/>
          <p:nvPr/>
        </p:nvSpPr>
        <p:spPr>
          <a:xfrm>
            <a:off x="3192512" y="2257713"/>
            <a:ext cx="20565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Strategische Personalplanung</a:t>
            </a:r>
            <a:endParaRPr sz="1140">
              <a:solidFill>
                <a:srgbClr val="FFFFFF"/>
              </a:solidFill>
              <a:latin typeface="Inter Tight Medium"/>
              <a:ea typeface="Inter Tight Medium"/>
              <a:cs typeface="Inter Tight Medium"/>
              <a:sym typeface="Inter Tight Medium"/>
            </a:endParaRPr>
          </a:p>
        </p:txBody>
      </p:sp>
      <p:sp>
        <p:nvSpPr>
          <p:cNvPr id="959" name="Google Shape;959;p90"/>
          <p:cNvSpPr txBox="1"/>
          <p:nvPr/>
        </p:nvSpPr>
        <p:spPr>
          <a:xfrm>
            <a:off x="6235027" y="2181525"/>
            <a:ext cx="23715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Nutzt historische Daten für vorausschauende Personalplanung</a:t>
            </a:r>
            <a:endParaRPr sz="1140">
              <a:solidFill>
                <a:srgbClr val="FFFFFF"/>
              </a:solidFill>
              <a:latin typeface="Inter Tight Medium"/>
              <a:ea typeface="Inter Tight Medium"/>
              <a:cs typeface="Inter Tight Medium"/>
              <a:sym typeface="Inter Tight Medium"/>
            </a:endParaRPr>
          </a:p>
        </p:txBody>
      </p:sp>
      <p:sp>
        <p:nvSpPr>
          <p:cNvPr id="960" name="Google Shape;960;p90"/>
          <p:cNvSpPr txBox="1"/>
          <p:nvPr/>
        </p:nvSpPr>
        <p:spPr>
          <a:xfrm>
            <a:off x="940789" y="2185879"/>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43</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61" name="Google Shape;961;p90"/>
          <p:cNvSpPr txBox="1"/>
          <p:nvPr/>
        </p:nvSpPr>
        <p:spPr>
          <a:xfrm>
            <a:off x="3192528" y="2796752"/>
            <a:ext cx="25146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Personalisierte Employee Experiences</a:t>
            </a:r>
            <a:endParaRPr sz="1140">
              <a:solidFill>
                <a:srgbClr val="FFFFFF"/>
              </a:solidFill>
              <a:latin typeface="Inter Tight Medium"/>
              <a:ea typeface="Inter Tight Medium"/>
              <a:cs typeface="Inter Tight Medium"/>
              <a:sym typeface="Inter Tight Medium"/>
            </a:endParaRPr>
          </a:p>
        </p:txBody>
      </p:sp>
      <p:sp>
        <p:nvSpPr>
          <p:cNvPr id="962" name="Google Shape;962;p90"/>
          <p:cNvSpPr txBox="1"/>
          <p:nvPr/>
        </p:nvSpPr>
        <p:spPr>
          <a:xfrm>
            <a:off x="6235031" y="2796752"/>
            <a:ext cx="24534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Steigert Bindung und Engagement</a:t>
            </a:r>
            <a:endParaRPr sz="1140">
              <a:solidFill>
                <a:srgbClr val="FFFFFF"/>
              </a:solidFill>
              <a:latin typeface="Inter Tight Medium"/>
              <a:ea typeface="Inter Tight Medium"/>
              <a:cs typeface="Inter Tight Medium"/>
              <a:sym typeface="Inter Tight Medium"/>
            </a:endParaRPr>
          </a:p>
        </p:txBody>
      </p:sp>
      <p:sp>
        <p:nvSpPr>
          <p:cNvPr id="963" name="Google Shape;963;p90"/>
          <p:cNvSpPr txBox="1"/>
          <p:nvPr/>
        </p:nvSpPr>
        <p:spPr>
          <a:xfrm>
            <a:off x="940789" y="2741505"/>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41</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64" name="Google Shape;964;p90"/>
          <p:cNvSpPr txBox="1"/>
          <p:nvPr/>
        </p:nvSpPr>
        <p:spPr>
          <a:xfrm>
            <a:off x="3192528" y="3359180"/>
            <a:ext cx="25146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Entscheidungshilfen / Prognose-Tools</a:t>
            </a:r>
            <a:endParaRPr sz="1140">
              <a:solidFill>
                <a:srgbClr val="FFFFFF"/>
              </a:solidFill>
              <a:latin typeface="Inter Tight Medium"/>
              <a:ea typeface="Inter Tight Medium"/>
              <a:cs typeface="Inter Tight Medium"/>
              <a:sym typeface="Inter Tight Medium"/>
            </a:endParaRPr>
          </a:p>
        </p:txBody>
      </p:sp>
      <p:sp>
        <p:nvSpPr>
          <p:cNvPr id="965" name="Google Shape;965;p90"/>
          <p:cNvSpPr txBox="1"/>
          <p:nvPr/>
        </p:nvSpPr>
        <p:spPr>
          <a:xfrm>
            <a:off x="6235040" y="3282983"/>
            <a:ext cx="20565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Vermeidet teure Fehler im Personalbereich</a:t>
            </a:r>
            <a:endParaRPr sz="1140">
              <a:solidFill>
                <a:srgbClr val="FFFFFF"/>
              </a:solidFill>
              <a:latin typeface="Inter Tight Medium"/>
              <a:ea typeface="Inter Tight Medium"/>
              <a:cs typeface="Inter Tight Medium"/>
              <a:sym typeface="Inter Tight Medium"/>
            </a:endParaRPr>
          </a:p>
        </p:txBody>
      </p:sp>
      <p:sp>
        <p:nvSpPr>
          <p:cNvPr id="966" name="Google Shape;966;p90"/>
          <p:cNvSpPr txBox="1"/>
          <p:nvPr/>
        </p:nvSpPr>
        <p:spPr>
          <a:xfrm>
            <a:off x="940789" y="3299891"/>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40</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67" name="Google Shape;967;p90"/>
          <p:cNvSpPr txBox="1"/>
          <p:nvPr/>
        </p:nvSpPr>
        <p:spPr>
          <a:xfrm>
            <a:off x="3192516" y="3901387"/>
            <a:ext cx="24534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Kandidatensuche und -auswahl</a:t>
            </a:r>
            <a:endParaRPr sz="1140">
              <a:solidFill>
                <a:srgbClr val="FFFFFF"/>
              </a:solidFill>
              <a:latin typeface="Inter Tight Medium"/>
              <a:ea typeface="Inter Tight Medium"/>
              <a:cs typeface="Inter Tight Medium"/>
              <a:sym typeface="Inter Tight Medium"/>
            </a:endParaRPr>
          </a:p>
        </p:txBody>
      </p:sp>
      <p:sp>
        <p:nvSpPr>
          <p:cNvPr id="968" name="Google Shape;968;p90"/>
          <p:cNvSpPr txBox="1"/>
          <p:nvPr/>
        </p:nvSpPr>
        <p:spPr>
          <a:xfrm>
            <a:off x="6235025" y="3825200"/>
            <a:ext cx="21798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Beschleunigt Einstellungen in umkämpften Bereichen</a:t>
            </a:r>
            <a:endParaRPr sz="1140">
              <a:solidFill>
                <a:srgbClr val="FFFFFF"/>
              </a:solidFill>
              <a:latin typeface="Inter Tight Medium"/>
              <a:ea typeface="Inter Tight Medium"/>
              <a:cs typeface="Inter Tight Medium"/>
              <a:sym typeface="Inter Tight Medium"/>
            </a:endParaRPr>
          </a:p>
        </p:txBody>
      </p:sp>
      <p:sp>
        <p:nvSpPr>
          <p:cNvPr id="969" name="Google Shape;969;p90"/>
          <p:cNvSpPr txBox="1"/>
          <p:nvPr/>
        </p:nvSpPr>
        <p:spPr>
          <a:xfrm>
            <a:off x="940789" y="3829556"/>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36</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70" name="Google Shape;970;p90"/>
          <p:cNvSpPr txBox="1"/>
          <p:nvPr/>
        </p:nvSpPr>
        <p:spPr>
          <a:xfrm>
            <a:off x="3192525" y="4436350"/>
            <a:ext cx="27096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Unterstützung von Führungskräften</a:t>
            </a:r>
            <a:endParaRPr sz="1140">
              <a:solidFill>
                <a:srgbClr val="FFFFFF"/>
              </a:solidFill>
              <a:latin typeface="Inter Tight Medium"/>
              <a:ea typeface="Inter Tight Medium"/>
              <a:cs typeface="Inter Tight Medium"/>
              <a:sym typeface="Inter Tight Medium"/>
            </a:endParaRPr>
          </a:p>
        </p:txBody>
      </p:sp>
      <p:sp>
        <p:nvSpPr>
          <p:cNvPr id="971" name="Google Shape;971;p90"/>
          <p:cNvSpPr txBox="1"/>
          <p:nvPr/>
        </p:nvSpPr>
        <p:spPr>
          <a:xfrm>
            <a:off x="6235027" y="4360148"/>
            <a:ext cx="2056500" cy="175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Steigert die Effektivität von Führungskräften</a:t>
            </a:r>
            <a:endParaRPr sz="1140">
              <a:solidFill>
                <a:srgbClr val="FFFFFF"/>
              </a:solidFill>
              <a:latin typeface="Inter Tight Medium"/>
              <a:ea typeface="Inter Tight Medium"/>
              <a:cs typeface="Inter Tight Medium"/>
              <a:sym typeface="Inter Tight Medium"/>
            </a:endParaRPr>
          </a:p>
        </p:txBody>
      </p:sp>
      <p:sp>
        <p:nvSpPr>
          <p:cNvPr id="972" name="Google Shape;972;p90"/>
          <p:cNvSpPr txBox="1"/>
          <p:nvPr/>
        </p:nvSpPr>
        <p:spPr>
          <a:xfrm>
            <a:off x="940789" y="4380762"/>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33</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cxnSp>
        <p:nvCxnSpPr>
          <p:cNvPr id="973" name="Google Shape;973;p90"/>
          <p:cNvCxnSpPr/>
          <p:nvPr/>
        </p:nvCxnSpPr>
        <p:spPr>
          <a:xfrm>
            <a:off x="347737" y="2059579"/>
            <a:ext cx="8434200" cy="13800"/>
          </a:xfrm>
          <a:prstGeom prst="straightConnector1">
            <a:avLst/>
          </a:prstGeom>
          <a:noFill/>
          <a:ln cap="flat" cmpd="sng" w="9875">
            <a:solidFill>
              <a:srgbClr val="176164"/>
            </a:solidFill>
            <a:prstDash val="solid"/>
            <a:round/>
            <a:headEnd len="med" w="med" type="none"/>
            <a:tailEnd len="med" w="med" type="none"/>
          </a:ln>
        </p:spPr>
      </p:cxnSp>
      <p:cxnSp>
        <p:nvCxnSpPr>
          <p:cNvPr id="974" name="Google Shape;974;p90"/>
          <p:cNvCxnSpPr/>
          <p:nvPr/>
        </p:nvCxnSpPr>
        <p:spPr>
          <a:xfrm>
            <a:off x="347737" y="2622987"/>
            <a:ext cx="8434200" cy="13800"/>
          </a:xfrm>
          <a:prstGeom prst="straightConnector1">
            <a:avLst/>
          </a:prstGeom>
          <a:noFill/>
          <a:ln cap="flat" cmpd="sng" w="9875">
            <a:solidFill>
              <a:srgbClr val="176164"/>
            </a:solidFill>
            <a:prstDash val="solid"/>
            <a:round/>
            <a:headEnd len="med" w="med" type="none"/>
            <a:tailEnd len="med" w="med" type="none"/>
          </a:ln>
        </p:spPr>
      </p:cxnSp>
      <p:cxnSp>
        <p:nvCxnSpPr>
          <p:cNvPr id="975" name="Google Shape;975;p90"/>
          <p:cNvCxnSpPr/>
          <p:nvPr/>
        </p:nvCxnSpPr>
        <p:spPr>
          <a:xfrm>
            <a:off x="347737" y="3184231"/>
            <a:ext cx="8434200" cy="13800"/>
          </a:xfrm>
          <a:prstGeom prst="straightConnector1">
            <a:avLst/>
          </a:prstGeom>
          <a:noFill/>
          <a:ln cap="flat" cmpd="sng" w="9875">
            <a:solidFill>
              <a:srgbClr val="176164"/>
            </a:solidFill>
            <a:prstDash val="solid"/>
            <a:round/>
            <a:headEnd len="med" w="med" type="none"/>
            <a:tailEnd len="med" w="med" type="none"/>
          </a:ln>
        </p:spPr>
      </p:cxnSp>
      <p:cxnSp>
        <p:nvCxnSpPr>
          <p:cNvPr id="976" name="Google Shape;976;p90"/>
          <p:cNvCxnSpPr/>
          <p:nvPr/>
        </p:nvCxnSpPr>
        <p:spPr>
          <a:xfrm>
            <a:off x="347737" y="3709657"/>
            <a:ext cx="8434200" cy="13800"/>
          </a:xfrm>
          <a:prstGeom prst="straightConnector1">
            <a:avLst/>
          </a:prstGeom>
          <a:noFill/>
          <a:ln cap="flat" cmpd="sng" w="9875">
            <a:solidFill>
              <a:srgbClr val="176164"/>
            </a:solidFill>
            <a:prstDash val="solid"/>
            <a:round/>
            <a:headEnd len="med" w="med" type="none"/>
            <a:tailEnd len="med" w="med" type="none"/>
          </a:ln>
        </p:spPr>
      </p:cxnSp>
      <p:cxnSp>
        <p:nvCxnSpPr>
          <p:cNvPr id="977" name="Google Shape;977;p90"/>
          <p:cNvCxnSpPr/>
          <p:nvPr/>
        </p:nvCxnSpPr>
        <p:spPr>
          <a:xfrm>
            <a:off x="347737" y="4273065"/>
            <a:ext cx="8434200" cy="13800"/>
          </a:xfrm>
          <a:prstGeom prst="straightConnector1">
            <a:avLst/>
          </a:prstGeom>
          <a:noFill/>
          <a:ln cap="flat" cmpd="sng" w="9875">
            <a:solidFill>
              <a:srgbClr val="176164"/>
            </a:solidFill>
            <a:prstDash val="solid"/>
            <a:round/>
            <a:headEnd len="med" w="med" type="none"/>
            <a:tailEnd len="med" w="med" type="none"/>
          </a:ln>
        </p:spPr>
      </p:cxnSp>
      <p:sp>
        <p:nvSpPr>
          <p:cNvPr id="978" name="Google Shape;978;p90"/>
          <p:cNvSpPr txBox="1"/>
          <p:nvPr/>
        </p:nvSpPr>
        <p:spPr>
          <a:xfrm>
            <a:off x="238000" y="217250"/>
            <a:ext cx="4228800" cy="445800"/>
          </a:xfrm>
          <a:prstGeom prst="rect">
            <a:avLst/>
          </a:prstGeom>
          <a:noFill/>
          <a:ln>
            <a:noFill/>
          </a:ln>
        </p:spPr>
        <p:txBody>
          <a:bodyPr anchorCtr="0" anchor="t" bIns="47275" lIns="94550" spcFirstLastPara="1" rIns="94550" wrap="square" tIns="47275">
            <a:no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Wo KI schon im Einsatz ist</a:t>
            </a:r>
            <a:endParaRPr sz="2275">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Personio 2.0 Sunset Bloom">
  <a:themeElements>
    <a:clrScheme name="Simple Light">
      <a:dk1>
        <a:srgbClr val="320F3D"/>
      </a:dk1>
      <a:lt1>
        <a:srgbClr val="F5DCD6"/>
      </a:lt1>
      <a:dk2>
        <a:srgbClr val="B85CD6"/>
      </a:dk2>
      <a:lt2>
        <a:srgbClr val="C885E0"/>
      </a:lt2>
      <a:accent1>
        <a:srgbClr val="EDD6F5"/>
      </a:accent1>
      <a:accent2>
        <a:srgbClr val="F8EFFB"/>
      </a:accent2>
      <a:accent3>
        <a:srgbClr val="FF5F33"/>
      </a:accent3>
      <a:accent4>
        <a:srgbClr val="531A66"/>
      </a:accent4>
      <a:accent5>
        <a:srgbClr val="000000"/>
      </a:accent5>
      <a:accent6>
        <a:srgbClr val="404040"/>
      </a:accent6>
      <a:hlink>
        <a:srgbClr val="B85C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